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0" r:id="rId2"/>
  </p:sldMasterIdLst>
  <p:notesMasterIdLst>
    <p:notesMasterId r:id="rId34"/>
  </p:notesMasterIdLst>
  <p:sldIdLst>
    <p:sldId id="263" r:id="rId3"/>
    <p:sldId id="279" r:id="rId4"/>
    <p:sldId id="314" r:id="rId5"/>
    <p:sldId id="281" r:id="rId6"/>
    <p:sldId id="293" r:id="rId7"/>
    <p:sldId id="290" r:id="rId8"/>
    <p:sldId id="342" r:id="rId9"/>
    <p:sldId id="344" r:id="rId10"/>
    <p:sldId id="345" r:id="rId11"/>
    <p:sldId id="346" r:id="rId12"/>
    <p:sldId id="347" r:id="rId13"/>
    <p:sldId id="348" r:id="rId14"/>
    <p:sldId id="349" r:id="rId15"/>
    <p:sldId id="350" r:id="rId16"/>
    <p:sldId id="343" r:id="rId17"/>
    <p:sldId id="321" r:id="rId18"/>
    <p:sldId id="337" r:id="rId19"/>
    <p:sldId id="336" r:id="rId20"/>
    <p:sldId id="327" r:id="rId21"/>
    <p:sldId id="338" r:id="rId22"/>
    <p:sldId id="339" r:id="rId23"/>
    <p:sldId id="340" r:id="rId24"/>
    <p:sldId id="351" r:id="rId25"/>
    <p:sldId id="352" r:id="rId26"/>
    <p:sldId id="353" r:id="rId27"/>
    <p:sldId id="354" r:id="rId28"/>
    <p:sldId id="355" r:id="rId29"/>
    <p:sldId id="356" r:id="rId30"/>
    <p:sldId id="602" r:id="rId31"/>
    <p:sldId id="601" r:id="rId32"/>
    <p:sldId id="357" r:id="rId3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4A014B1-3C50-49E7-9FEF-5B78F77A429F}" v="12" dt="2022-09-20T00:09:14.2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20" autoAdjust="0"/>
    <p:restoredTop sz="94660"/>
  </p:normalViewPr>
  <p:slideViewPr>
    <p:cSldViewPr snapToGrid="0">
      <p:cViewPr varScale="1">
        <p:scale>
          <a:sx n="63" d="100"/>
          <a:sy n="63" d="100"/>
        </p:scale>
        <p:origin x="680"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microsoft.com/office/2015/10/relationships/revisionInfo" Target="revisionInfo.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186EA46-CD09-D244-BF67-E8962D4CB808}" type="doc">
      <dgm:prSet loTypeId="urn:microsoft.com/office/officeart/2005/8/layout/list1" loCatId="" qsTypeId="urn:microsoft.com/office/officeart/2005/8/quickstyle/simple3" qsCatId="simple" csTypeId="urn:microsoft.com/office/officeart/2005/8/colors/accent0_3" csCatId="mainScheme" phldr="1"/>
      <dgm:spPr/>
    </dgm:pt>
    <dgm:pt modelId="{4305E2B9-0F48-934D-B2F7-4A629B8F70FB}">
      <dgm:prSet phldrT="[Text]"/>
      <dgm:spPr/>
      <dgm:t>
        <a:bodyPr/>
        <a:lstStyle/>
        <a:p>
          <a:pPr rtl="0"/>
          <a:r>
            <a:rPr lang="en-US" dirty="0"/>
            <a:t>Description du </a:t>
          </a:r>
          <a:r>
            <a:rPr lang="en-US" dirty="0" err="1"/>
            <a:t>processus</a:t>
          </a:r>
          <a:endParaRPr lang="en-US" dirty="0"/>
        </a:p>
      </dgm:t>
    </dgm:pt>
    <dgm:pt modelId="{F44A1E69-88F1-8845-B7C4-EAECEB3E149F}" type="parTrans" cxnId="{D71CCE35-A392-8643-A8A8-3F3C3BB34C75}">
      <dgm:prSet/>
      <dgm:spPr/>
      <dgm:t>
        <a:bodyPr/>
        <a:lstStyle/>
        <a:p>
          <a:endParaRPr lang="en-US"/>
        </a:p>
      </dgm:t>
    </dgm:pt>
    <dgm:pt modelId="{072580FB-07E1-8945-AB13-59F1DCBACB57}" type="sibTrans" cxnId="{D71CCE35-A392-8643-A8A8-3F3C3BB34C75}">
      <dgm:prSet/>
      <dgm:spPr/>
      <dgm:t>
        <a:bodyPr/>
        <a:lstStyle/>
        <a:p>
          <a:endParaRPr lang="en-US"/>
        </a:p>
      </dgm:t>
    </dgm:pt>
    <dgm:pt modelId="{5DDD4DF4-95A9-2545-B4F8-505A17C2AB7A}">
      <dgm:prSet phldrT="[Text]"/>
      <dgm:spPr/>
      <dgm:t>
        <a:bodyPr/>
        <a:lstStyle/>
        <a:p>
          <a:r>
            <a:rPr lang="en-US" dirty="0" err="1"/>
            <a:t>Avantages</a:t>
          </a:r>
          <a:endParaRPr lang="en-US" dirty="0"/>
        </a:p>
      </dgm:t>
    </dgm:pt>
    <dgm:pt modelId="{E5BE54E8-1FD1-3043-A41D-F48C568F8F30}" type="parTrans" cxnId="{B11052C7-AA44-CD4A-BC3F-AE1CCBC0DC42}">
      <dgm:prSet/>
      <dgm:spPr/>
      <dgm:t>
        <a:bodyPr/>
        <a:lstStyle/>
        <a:p>
          <a:endParaRPr lang="en-US"/>
        </a:p>
      </dgm:t>
    </dgm:pt>
    <dgm:pt modelId="{AF5D39B0-7479-444F-9F25-AF9A3CFE9573}" type="sibTrans" cxnId="{B11052C7-AA44-CD4A-BC3F-AE1CCBC0DC42}">
      <dgm:prSet/>
      <dgm:spPr/>
      <dgm:t>
        <a:bodyPr/>
        <a:lstStyle/>
        <a:p>
          <a:endParaRPr lang="en-US"/>
        </a:p>
      </dgm:t>
    </dgm:pt>
    <dgm:pt modelId="{F9FFB0EC-88E0-954E-A48B-76EF61104D93}">
      <dgm:prSet phldrT="[Text]"/>
      <dgm:spPr/>
      <dgm:t>
        <a:bodyPr/>
        <a:lstStyle/>
        <a:p>
          <a:pPr rtl="0"/>
          <a:r>
            <a:rPr lang="en-US" dirty="0" err="1"/>
            <a:t>Défis</a:t>
          </a:r>
          <a:endParaRPr lang="en-US" dirty="0"/>
        </a:p>
      </dgm:t>
    </dgm:pt>
    <dgm:pt modelId="{4DFC994A-CA39-4745-BD81-A7E09A02BC97}" type="parTrans" cxnId="{E9CAB994-7EAC-AE4F-933F-91773572746F}">
      <dgm:prSet/>
      <dgm:spPr/>
      <dgm:t>
        <a:bodyPr/>
        <a:lstStyle/>
        <a:p>
          <a:endParaRPr lang="en-US"/>
        </a:p>
      </dgm:t>
    </dgm:pt>
    <dgm:pt modelId="{BA6C3B8A-1BFB-4549-85A7-76FFCEF3007A}" type="sibTrans" cxnId="{E9CAB994-7EAC-AE4F-933F-91773572746F}">
      <dgm:prSet/>
      <dgm:spPr/>
      <dgm:t>
        <a:bodyPr/>
        <a:lstStyle/>
        <a:p>
          <a:endParaRPr lang="en-US"/>
        </a:p>
      </dgm:t>
    </dgm:pt>
    <dgm:pt modelId="{C283CBD8-A4F8-D54A-828C-DAB2CDE1984D}">
      <dgm:prSet phldrT="[Text]"/>
      <dgm:spPr/>
      <dgm:t>
        <a:bodyPr/>
        <a:lstStyle/>
        <a:p>
          <a:pPr rtl="0"/>
          <a:r>
            <a:rPr lang="en-US" dirty="0" err="1"/>
            <a:t>Limites</a:t>
          </a:r>
          <a:endParaRPr lang="en-US" dirty="0"/>
        </a:p>
      </dgm:t>
    </dgm:pt>
    <dgm:pt modelId="{4D147E84-5F91-1A45-B5FB-64523896E41B}" type="parTrans" cxnId="{BC6ED7D0-A47A-5048-959B-AECDA1E5AD85}">
      <dgm:prSet/>
      <dgm:spPr/>
      <dgm:t>
        <a:bodyPr/>
        <a:lstStyle/>
        <a:p>
          <a:endParaRPr lang="en-US"/>
        </a:p>
      </dgm:t>
    </dgm:pt>
    <dgm:pt modelId="{E1CE6780-58F0-7F40-90CE-A5BA107AB677}" type="sibTrans" cxnId="{BC6ED7D0-A47A-5048-959B-AECDA1E5AD85}">
      <dgm:prSet/>
      <dgm:spPr/>
      <dgm:t>
        <a:bodyPr/>
        <a:lstStyle/>
        <a:p>
          <a:endParaRPr lang="en-US"/>
        </a:p>
      </dgm:t>
    </dgm:pt>
    <dgm:pt modelId="{2AB7B055-3FF1-8B46-8BCF-A3554E7A9516}">
      <dgm:prSet phldrT="[Text]"/>
      <dgm:spPr/>
      <dgm:t>
        <a:bodyPr/>
        <a:lstStyle/>
        <a:p>
          <a:pPr rtl="0"/>
          <a:r>
            <a:rPr lang="en-US" dirty="0" err="1"/>
            <a:t>Recommandations</a:t>
          </a:r>
          <a:endParaRPr lang="en-US" dirty="0"/>
        </a:p>
      </dgm:t>
    </dgm:pt>
    <dgm:pt modelId="{2CDF5F7C-F5CA-0744-8CAB-DA1DD725781F}" type="parTrans" cxnId="{BF656364-E10D-4642-8561-587F22D1D614}">
      <dgm:prSet/>
      <dgm:spPr/>
      <dgm:t>
        <a:bodyPr/>
        <a:lstStyle/>
        <a:p>
          <a:endParaRPr lang="en-US"/>
        </a:p>
      </dgm:t>
    </dgm:pt>
    <dgm:pt modelId="{82211AFA-B806-2C43-9380-E66C4B80385D}" type="sibTrans" cxnId="{BF656364-E10D-4642-8561-587F22D1D614}">
      <dgm:prSet/>
      <dgm:spPr/>
      <dgm:t>
        <a:bodyPr/>
        <a:lstStyle/>
        <a:p>
          <a:endParaRPr lang="en-US"/>
        </a:p>
      </dgm:t>
    </dgm:pt>
    <dgm:pt modelId="{8FA85CD8-ACF5-C14A-9ECA-E3E0B64A99E4}" type="pres">
      <dgm:prSet presAssocID="{D186EA46-CD09-D244-BF67-E8962D4CB808}" presName="linear" presStyleCnt="0">
        <dgm:presLayoutVars>
          <dgm:dir/>
          <dgm:animLvl val="lvl"/>
          <dgm:resizeHandles val="exact"/>
        </dgm:presLayoutVars>
      </dgm:prSet>
      <dgm:spPr/>
    </dgm:pt>
    <dgm:pt modelId="{89963608-EBDB-E94E-9C6F-9605DE2BD449}" type="pres">
      <dgm:prSet presAssocID="{4305E2B9-0F48-934D-B2F7-4A629B8F70FB}" presName="parentLin" presStyleCnt="0"/>
      <dgm:spPr/>
    </dgm:pt>
    <dgm:pt modelId="{0CDE2E80-09FB-154F-AFE7-8B19257A1213}" type="pres">
      <dgm:prSet presAssocID="{4305E2B9-0F48-934D-B2F7-4A629B8F70FB}" presName="parentLeftMargin" presStyleLbl="node1" presStyleIdx="0" presStyleCnt="5"/>
      <dgm:spPr/>
    </dgm:pt>
    <dgm:pt modelId="{C3C80D67-48CD-8D43-8DD5-54F8F71EF191}" type="pres">
      <dgm:prSet presAssocID="{4305E2B9-0F48-934D-B2F7-4A629B8F70FB}" presName="parentText" presStyleLbl="node1" presStyleIdx="0" presStyleCnt="5">
        <dgm:presLayoutVars>
          <dgm:chMax val="0"/>
          <dgm:bulletEnabled val="1"/>
        </dgm:presLayoutVars>
      </dgm:prSet>
      <dgm:spPr/>
    </dgm:pt>
    <dgm:pt modelId="{C4E3557B-EE30-AE4D-ABE0-288E25596F2B}" type="pres">
      <dgm:prSet presAssocID="{4305E2B9-0F48-934D-B2F7-4A629B8F70FB}" presName="negativeSpace" presStyleCnt="0"/>
      <dgm:spPr/>
    </dgm:pt>
    <dgm:pt modelId="{89F575DF-A7B8-3949-8362-0DA8409B9E4E}" type="pres">
      <dgm:prSet presAssocID="{4305E2B9-0F48-934D-B2F7-4A629B8F70FB}" presName="childText" presStyleLbl="conFgAcc1" presStyleIdx="0" presStyleCnt="5">
        <dgm:presLayoutVars>
          <dgm:bulletEnabled val="1"/>
        </dgm:presLayoutVars>
      </dgm:prSet>
      <dgm:spPr/>
    </dgm:pt>
    <dgm:pt modelId="{084CE21E-AB1A-D14C-A23F-9434CD595666}" type="pres">
      <dgm:prSet presAssocID="{072580FB-07E1-8945-AB13-59F1DCBACB57}" presName="spaceBetweenRectangles" presStyleCnt="0"/>
      <dgm:spPr/>
    </dgm:pt>
    <dgm:pt modelId="{16635A1C-04F1-7E47-B7E0-3291B12CFB48}" type="pres">
      <dgm:prSet presAssocID="{5DDD4DF4-95A9-2545-B4F8-505A17C2AB7A}" presName="parentLin" presStyleCnt="0"/>
      <dgm:spPr/>
    </dgm:pt>
    <dgm:pt modelId="{89FA53AA-695F-934A-B98F-D8E31847EC51}" type="pres">
      <dgm:prSet presAssocID="{5DDD4DF4-95A9-2545-B4F8-505A17C2AB7A}" presName="parentLeftMargin" presStyleLbl="node1" presStyleIdx="0" presStyleCnt="5"/>
      <dgm:spPr/>
    </dgm:pt>
    <dgm:pt modelId="{227EADC6-61BF-CF42-A8D8-E8B9BC64BA81}" type="pres">
      <dgm:prSet presAssocID="{5DDD4DF4-95A9-2545-B4F8-505A17C2AB7A}" presName="parentText" presStyleLbl="node1" presStyleIdx="1" presStyleCnt="5">
        <dgm:presLayoutVars>
          <dgm:chMax val="0"/>
          <dgm:bulletEnabled val="1"/>
        </dgm:presLayoutVars>
      </dgm:prSet>
      <dgm:spPr/>
    </dgm:pt>
    <dgm:pt modelId="{EFF3AA92-60FF-094A-A5A0-B2A3B339CAE8}" type="pres">
      <dgm:prSet presAssocID="{5DDD4DF4-95A9-2545-B4F8-505A17C2AB7A}" presName="negativeSpace" presStyleCnt="0"/>
      <dgm:spPr/>
    </dgm:pt>
    <dgm:pt modelId="{2B163AC9-D246-9B4F-B1FC-C2A6AA158365}" type="pres">
      <dgm:prSet presAssocID="{5DDD4DF4-95A9-2545-B4F8-505A17C2AB7A}" presName="childText" presStyleLbl="conFgAcc1" presStyleIdx="1" presStyleCnt="5">
        <dgm:presLayoutVars>
          <dgm:bulletEnabled val="1"/>
        </dgm:presLayoutVars>
      </dgm:prSet>
      <dgm:spPr/>
    </dgm:pt>
    <dgm:pt modelId="{BE964100-5D71-E64A-8C31-24A916BB3533}" type="pres">
      <dgm:prSet presAssocID="{AF5D39B0-7479-444F-9F25-AF9A3CFE9573}" presName="spaceBetweenRectangles" presStyleCnt="0"/>
      <dgm:spPr/>
    </dgm:pt>
    <dgm:pt modelId="{6899A286-6393-FF40-8EF3-E8730E8D53B5}" type="pres">
      <dgm:prSet presAssocID="{C283CBD8-A4F8-D54A-828C-DAB2CDE1984D}" presName="parentLin" presStyleCnt="0"/>
      <dgm:spPr/>
    </dgm:pt>
    <dgm:pt modelId="{2245205E-A63A-1A45-82E0-B9B01391D621}" type="pres">
      <dgm:prSet presAssocID="{C283CBD8-A4F8-D54A-828C-DAB2CDE1984D}" presName="parentLeftMargin" presStyleLbl="node1" presStyleIdx="1" presStyleCnt="5"/>
      <dgm:spPr/>
    </dgm:pt>
    <dgm:pt modelId="{3D83B202-4BED-D642-975A-9E0508EC2ECA}" type="pres">
      <dgm:prSet presAssocID="{C283CBD8-A4F8-D54A-828C-DAB2CDE1984D}" presName="parentText" presStyleLbl="node1" presStyleIdx="2" presStyleCnt="5">
        <dgm:presLayoutVars>
          <dgm:chMax val="0"/>
          <dgm:bulletEnabled val="1"/>
        </dgm:presLayoutVars>
      </dgm:prSet>
      <dgm:spPr/>
    </dgm:pt>
    <dgm:pt modelId="{9753F6EC-EFA6-0D4F-86AE-5CF0B56D9F88}" type="pres">
      <dgm:prSet presAssocID="{C283CBD8-A4F8-D54A-828C-DAB2CDE1984D}" presName="negativeSpace" presStyleCnt="0"/>
      <dgm:spPr/>
    </dgm:pt>
    <dgm:pt modelId="{620DE236-A5C2-5C40-BAD3-E680BC226317}" type="pres">
      <dgm:prSet presAssocID="{C283CBD8-A4F8-D54A-828C-DAB2CDE1984D}" presName="childText" presStyleLbl="conFgAcc1" presStyleIdx="2" presStyleCnt="5">
        <dgm:presLayoutVars>
          <dgm:bulletEnabled val="1"/>
        </dgm:presLayoutVars>
      </dgm:prSet>
      <dgm:spPr/>
    </dgm:pt>
    <dgm:pt modelId="{33D171FF-D8A0-2643-AD63-CC9F83A089AD}" type="pres">
      <dgm:prSet presAssocID="{E1CE6780-58F0-7F40-90CE-A5BA107AB677}" presName="spaceBetweenRectangles" presStyleCnt="0"/>
      <dgm:spPr/>
    </dgm:pt>
    <dgm:pt modelId="{CCC72B2A-F87E-8A41-8610-81EBAC89C842}" type="pres">
      <dgm:prSet presAssocID="{F9FFB0EC-88E0-954E-A48B-76EF61104D93}" presName="parentLin" presStyleCnt="0"/>
      <dgm:spPr/>
    </dgm:pt>
    <dgm:pt modelId="{147D3B94-B9B1-4645-B8BE-8FBD21CA20C7}" type="pres">
      <dgm:prSet presAssocID="{F9FFB0EC-88E0-954E-A48B-76EF61104D93}" presName="parentLeftMargin" presStyleLbl="node1" presStyleIdx="2" presStyleCnt="5"/>
      <dgm:spPr/>
    </dgm:pt>
    <dgm:pt modelId="{12B40814-E75D-5642-A27C-E1DB95603488}" type="pres">
      <dgm:prSet presAssocID="{F9FFB0EC-88E0-954E-A48B-76EF61104D93}" presName="parentText" presStyleLbl="node1" presStyleIdx="3" presStyleCnt="5">
        <dgm:presLayoutVars>
          <dgm:chMax val="0"/>
          <dgm:bulletEnabled val="1"/>
        </dgm:presLayoutVars>
      </dgm:prSet>
      <dgm:spPr/>
    </dgm:pt>
    <dgm:pt modelId="{628696FB-35B1-B849-AA06-B2C53F8D5DF2}" type="pres">
      <dgm:prSet presAssocID="{F9FFB0EC-88E0-954E-A48B-76EF61104D93}" presName="negativeSpace" presStyleCnt="0"/>
      <dgm:spPr/>
    </dgm:pt>
    <dgm:pt modelId="{A15C8D0F-94AD-2D4E-A036-4A8C7770495B}" type="pres">
      <dgm:prSet presAssocID="{F9FFB0EC-88E0-954E-A48B-76EF61104D93}" presName="childText" presStyleLbl="conFgAcc1" presStyleIdx="3" presStyleCnt="5">
        <dgm:presLayoutVars>
          <dgm:bulletEnabled val="1"/>
        </dgm:presLayoutVars>
      </dgm:prSet>
      <dgm:spPr/>
    </dgm:pt>
    <dgm:pt modelId="{FEB76971-EDC9-6843-8590-321DAEF5C135}" type="pres">
      <dgm:prSet presAssocID="{BA6C3B8A-1BFB-4549-85A7-76FFCEF3007A}" presName="spaceBetweenRectangles" presStyleCnt="0"/>
      <dgm:spPr/>
    </dgm:pt>
    <dgm:pt modelId="{4A868689-8C85-3148-A98F-44382D848F4D}" type="pres">
      <dgm:prSet presAssocID="{2AB7B055-3FF1-8B46-8BCF-A3554E7A9516}" presName="parentLin" presStyleCnt="0"/>
      <dgm:spPr/>
    </dgm:pt>
    <dgm:pt modelId="{E48385A1-7D30-8D40-AE49-9463274DD394}" type="pres">
      <dgm:prSet presAssocID="{2AB7B055-3FF1-8B46-8BCF-A3554E7A9516}" presName="parentLeftMargin" presStyleLbl="node1" presStyleIdx="3" presStyleCnt="5"/>
      <dgm:spPr/>
    </dgm:pt>
    <dgm:pt modelId="{99DBA757-EC81-F043-A9EC-5B717B01DBEB}" type="pres">
      <dgm:prSet presAssocID="{2AB7B055-3FF1-8B46-8BCF-A3554E7A9516}" presName="parentText" presStyleLbl="node1" presStyleIdx="4" presStyleCnt="5">
        <dgm:presLayoutVars>
          <dgm:chMax val="0"/>
          <dgm:bulletEnabled val="1"/>
        </dgm:presLayoutVars>
      </dgm:prSet>
      <dgm:spPr/>
    </dgm:pt>
    <dgm:pt modelId="{35EAAF39-D145-5A44-9D60-AFEC47DF094D}" type="pres">
      <dgm:prSet presAssocID="{2AB7B055-3FF1-8B46-8BCF-A3554E7A9516}" presName="negativeSpace" presStyleCnt="0"/>
      <dgm:spPr/>
    </dgm:pt>
    <dgm:pt modelId="{77477A26-E1F5-3041-8EC5-A4BF8841AA38}" type="pres">
      <dgm:prSet presAssocID="{2AB7B055-3FF1-8B46-8BCF-A3554E7A9516}" presName="childText" presStyleLbl="conFgAcc1" presStyleIdx="4" presStyleCnt="5">
        <dgm:presLayoutVars>
          <dgm:bulletEnabled val="1"/>
        </dgm:presLayoutVars>
      </dgm:prSet>
      <dgm:spPr/>
    </dgm:pt>
  </dgm:ptLst>
  <dgm:cxnLst>
    <dgm:cxn modelId="{EEA0D924-B482-6D4A-995A-2EAA15DB2115}" type="presOf" srcId="{5DDD4DF4-95A9-2545-B4F8-505A17C2AB7A}" destId="{89FA53AA-695F-934A-B98F-D8E31847EC51}" srcOrd="0" destOrd="0" presId="urn:microsoft.com/office/officeart/2005/8/layout/list1"/>
    <dgm:cxn modelId="{146B672F-08A1-7D49-BD4C-30C65EE9B6D6}" type="presOf" srcId="{C283CBD8-A4F8-D54A-828C-DAB2CDE1984D}" destId="{3D83B202-4BED-D642-975A-9E0508EC2ECA}" srcOrd="1" destOrd="0" presId="urn:microsoft.com/office/officeart/2005/8/layout/list1"/>
    <dgm:cxn modelId="{D71CCE35-A392-8643-A8A8-3F3C3BB34C75}" srcId="{D186EA46-CD09-D244-BF67-E8962D4CB808}" destId="{4305E2B9-0F48-934D-B2F7-4A629B8F70FB}" srcOrd="0" destOrd="0" parTransId="{F44A1E69-88F1-8845-B7C4-EAECEB3E149F}" sibTransId="{072580FB-07E1-8945-AB13-59F1DCBACB57}"/>
    <dgm:cxn modelId="{BF656364-E10D-4642-8561-587F22D1D614}" srcId="{D186EA46-CD09-D244-BF67-E8962D4CB808}" destId="{2AB7B055-3FF1-8B46-8BCF-A3554E7A9516}" srcOrd="4" destOrd="0" parTransId="{2CDF5F7C-F5CA-0744-8CAB-DA1DD725781F}" sibTransId="{82211AFA-B806-2C43-9380-E66C4B80385D}"/>
    <dgm:cxn modelId="{27EA0446-760D-AE43-9532-51DE37681E5D}" type="presOf" srcId="{C283CBD8-A4F8-D54A-828C-DAB2CDE1984D}" destId="{2245205E-A63A-1A45-82E0-B9B01391D621}" srcOrd="0" destOrd="0" presId="urn:microsoft.com/office/officeart/2005/8/layout/list1"/>
    <dgm:cxn modelId="{2EF7554A-555D-0A4E-9916-7C4A0D94A2D9}" type="presOf" srcId="{5DDD4DF4-95A9-2545-B4F8-505A17C2AB7A}" destId="{227EADC6-61BF-CF42-A8D8-E8B9BC64BA81}" srcOrd="1" destOrd="0" presId="urn:microsoft.com/office/officeart/2005/8/layout/list1"/>
    <dgm:cxn modelId="{DC11EE4A-A92C-E440-BE6C-315A3A322ADA}" type="presOf" srcId="{F9FFB0EC-88E0-954E-A48B-76EF61104D93}" destId="{147D3B94-B9B1-4645-B8BE-8FBD21CA20C7}" srcOrd="0" destOrd="0" presId="urn:microsoft.com/office/officeart/2005/8/layout/list1"/>
    <dgm:cxn modelId="{BF7A1A74-88AB-594B-B196-FA12F75DFC2F}" type="presOf" srcId="{4305E2B9-0F48-934D-B2F7-4A629B8F70FB}" destId="{C3C80D67-48CD-8D43-8DD5-54F8F71EF191}" srcOrd="1" destOrd="0" presId="urn:microsoft.com/office/officeart/2005/8/layout/list1"/>
    <dgm:cxn modelId="{4FCAA987-E37D-5347-BB7F-BF710DDF422A}" type="presOf" srcId="{D186EA46-CD09-D244-BF67-E8962D4CB808}" destId="{8FA85CD8-ACF5-C14A-9ECA-E3E0B64A99E4}" srcOrd="0" destOrd="0" presId="urn:microsoft.com/office/officeart/2005/8/layout/list1"/>
    <dgm:cxn modelId="{E9CAB994-7EAC-AE4F-933F-91773572746F}" srcId="{D186EA46-CD09-D244-BF67-E8962D4CB808}" destId="{F9FFB0EC-88E0-954E-A48B-76EF61104D93}" srcOrd="3" destOrd="0" parTransId="{4DFC994A-CA39-4745-BD81-A7E09A02BC97}" sibTransId="{BA6C3B8A-1BFB-4549-85A7-76FFCEF3007A}"/>
    <dgm:cxn modelId="{73EB24C4-CDBB-284D-BFD3-372AD0AA76B2}" type="presOf" srcId="{4305E2B9-0F48-934D-B2F7-4A629B8F70FB}" destId="{0CDE2E80-09FB-154F-AFE7-8B19257A1213}" srcOrd="0" destOrd="0" presId="urn:microsoft.com/office/officeart/2005/8/layout/list1"/>
    <dgm:cxn modelId="{B11052C7-AA44-CD4A-BC3F-AE1CCBC0DC42}" srcId="{D186EA46-CD09-D244-BF67-E8962D4CB808}" destId="{5DDD4DF4-95A9-2545-B4F8-505A17C2AB7A}" srcOrd="1" destOrd="0" parTransId="{E5BE54E8-1FD1-3043-A41D-F48C568F8F30}" sibTransId="{AF5D39B0-7479-444F-9F25-AF9A3CFE9573}"/>
    <dgm:cxn modelId="{62487FC9-4978-984C-96AE-58B280962299}" type="presOf" srcId="{2AB7B055-3FF1-8B46-8BCF-A3554E7A9516}" destId="{99DBA757-EC81-F043-A9EC-5B717B01DBEB}" srcOrd="1" destOrd="0" presId="urn:microsoft.com/office/officeart/2005/8/layout/list1"/>
    <dgm:cxn modelId="{42723ED0-32D6-9441-8894-5659228FB845}" type="presOf" srcId="{F9FFB0EC-88E0-954E-A48B-76EF61104D93}" destId="{12B40814-E75D-5642-A27C-E1DB95603488}" srcOrd="1" destOrd="0" presId="urn:microsoft.com/office/officeart/2005/8/layout/list1"/>
    <dgm:cxn modelId="{BC6ED7D0-A47A-5048-959B-AECDA1E5AD85}" srcId="{D186EA46-CD09-D244-BF67-E8962D4CB808}" destId="{C283CBD8-A4F8-D54A-828C-DAB2CDE1984D}" srcOrd="2" destOrd="0" parTransId="{4D147E84-5F91-1A45-B5FB-64523896E41B}" sibTransId="{E1CE6780-58F0-7F40-90CE-A5BA107AB677}"/>
    <dgm:cxn modelId="{72DAF4F3-E73B-E242-8408-5B8D1FB228D2}" type="presOf" srcId="{2AB7B055-3FF1-8B46-8BCF-A3554E7A9516}" destId="{E48385A1-7D30-8D40-AE49-9463274DD394}" srcOrd="0" destOrd="0" presId="urn:microsoft.com/office/officeart/2005/8/layout/list1"/>
    <dgm:cxn modelId="{F2285653-E738-1343-8109-95B14DB758A4}" type="presParOf" srcId="{8FA85CD8-ACF5-C14A-9ECA-E3E0B64A99E4}" destId="{89963608-EBDB-E94E-9C6F-9605DE2BD449}" srcOrd="0" destOrd="0" presId="urn:microsoft.com/office/officeart/2005/8/layout/list1"/>
    <dgm:cxn modelId="{10AFBFD1-8030-7045-A72A-E043E69D9F66}" type="presParOf" srcId="{89963608-EBDB-E94E-9C6F-9605DE2BD449}" destId="{0CDE2E80-09FB-154F-AFE7-8B19257A1213}" srcOrd="0" destOrd="0" presId="urn:microsoft.com/office/officeart/2005/8/layout/list1"/>
    <dgm:cxn modelId="{57FD5047-F39F-C14E-BC27-B36F5FFCCC72}" type="presParOf" srcId="{89963608-EBDB-E94E-9C6F-9605DE2BD449}" destId="{C3C80D67-48CD-8D43-8DD5-54F8F71EF191}" srcOrd="1" destOrd="0" presId="urn:microsoft.com/office/officeart/2005/8/layout/list1"/>
    <dgm:cxn modelId="{23174CEA-8A2E-004F-B546-71BDDED7E9F4}" type="presParOf" srcId="{8FA85CD8-ACF5-C14A-9ECA-E3E0B64A99E4}" destId="{C4E3557B-EE30-AE4D-ABE0-288E25596F2B}" srcOrd="1" destOrd="0" presId="urn:microsoft.com/office/officeart/2005/8/layout/list1"/>
    <dgm:cxn modelId="{A8388759-BA1A-B845-B437-D87C1716A248}" type="presParOf" srcId="{8FA85CD8-ACF5-C14A-9ECA-E3E0B64A99E4}" destId="{89F575DF-A7B8-3949-8362-0DA8409B9E4E}" srcOrd="2" destOrd="0" presId="urn:microsoft.com/office/officeart/2005/8/layout/list1"/>
    <dgm:cxn modelId="{DE9A153F-6742-2B46-B10E-A045018139B3}" type="presParOf" srcId="{8FA85CD8-ACF5-C14A-9ECA-E3E0B64A99E4}" destId="{084CE21E-AB1A-D14C-A23F-9434CD595666}" srcOrd="3" destOrd="0" presId="urn:microsoft.com/office/officeart/2005/8/layout/list1"/>
    <dgm:cxn modelId="{CD4176AE-A618-0E44-936B-912053C9E74A}" type="presParOf" srcId="{8FA85CD8-ACF5-C14A-9ECA-E3E0B64A99E4}" destId="{16635A1C-04F1-7E47-B7E0-3291B12CFB48}" srcOrd="4" destOrd="0" presId="urn:microsoft.com/office/officeart/2005/8/layout/list1"/>
    <dgm:cxn modelId="{6818718D-E7B4-B34A-89DF-927E1677BBEF}" type="presParOf" srcId="{16635A1C-04F1-7E47-B7E0-3291B12CFB48}" destId="{89FA53AA-695F-934A-B98F-D8E31847EC51}" srcOrd="0" destOrd="0" presId="urn:microsoft.com/office/officeart/2005/8/layout/list1"/>
    <dgm:cxn modelId="{B4BD357E-5739-9849-A50E-D9AD9DF8A5EE}" type="presParOf" srcId="{16635A1C-04F1-7E47-B7E0-3291B12CFB48}" destId="{227EADC6-61BF-CF42-A8D8-E8B9BC64BA81}" srcOrd="1" destOrd="0" presId="urn:microsoft.com/office/officeart/2005/8/layout/list1"/>
    <dgm:cxn modelId="{6E0A421B-9674-5846-974A-FD757F041EDF}" type="presParOf" srcId="{8FA85CD8-ACF5-C14A-9ECA-E3E0B64A99E4}" destId="{EFF3AA92-60FF-094A-A5A0-B2A3B339CAE8}" srcOrd="5" destOrd="0" presId="urn:microsoft.com/office/officeart/2005/8/layout/list1"/>
    <dgm:cxn modelId="{8D162DA6-70DE-2B4C-9DC8-BDBF517C30D9}" type="presParOf" srcId="{8FA85CD8-ACF5-C14A-9ECA-E3E0B64A99E4}" destId="{2B163AC9-D246-9B4F-B1FC-C2A6AA158365}" srcOrd="6" destOrd="0" presId="urn:microsoft.com/office/officeart/2005/8/layout/list1"/>
    <dgm:cxn modelId="{620DC571-9099-C74D-8646-307E267C8F29}" type="presParOf" srcId="{8FA85CD8-ACF5-C14A-9ECA-E3E0B64A99E4}" destId="{BE964100-5D71-E64A-8C31-24A916BB3533}" srcOrd="7" destOrd="0" presId="urn:microsoft.com/office/officeart/2005/8/layout/list1"/>
    <dgm:cxn modelId="{1E1F5AAB-EEF0-084E-89DA-DCEEE3F94BC8}" type="presParOf" srcId="{8FA85CD8-ACF5-C14A-9ECA-E3E0B64A99E4}" destId="{6899A286-6393-FF40-8EF3-E8730E8D53B5}" srcOrd="8" destOrd="0" presId="urn:microsoft.com/office/officeart/2005/8/layout/list1"/>
    <dgm:cxn modelId="{7CEE9565-99A9-A04F-A883-FE9D6C7E31DC}" type="presParOf" srcId="{6899A286-6393-FF40-8EF3-E8730E8D53B5}" destId="{2245205E-A63A-1A45-82E0-B9B01391D621}" srcOrd="0" destOrd="0" presId="urn:microsoft.com/office/officeart/2005/8/layout/list1"/>
    <dgm:cxn modelId="{C3722F27-96A5-E948-A3D1-8C007F637169}" type="presParOf" srcId="{6899A286-6393-FF40-8EF3-E8730E8D53B5}" destId="{3D83B202-4BED-D642-975A-9E0508EC2ECA}" srcOrd="1" destOrd="0" presId="urn:microsoft.com/office/officeart/2005/8/layout/list1"/>
    <dgm:cxn modelId="{8AD26154-8A88-7142-9A65-43BEDD2F0A12}" type="presParOf" srcId="{8FA85CD8-ACF5-C14A-9ECA-E3E0B64A99E4}" destId="{9753F6EC-EFA6-0D4F-86AE-5CF0B56D9F88}" srcOrd="9" destOrd="0" presId="urn:microsoft.com/office/officeart/2005/8/layout/list1"/>
    <dgm:cxn modelId="{05570BBF-B5E0-7349-8D85-C11590F418B6}" type="presParOf" srcId="{8FA85CD8-ACF5-C14A-9ECA-E3E0B64A99E4}" destId="{620DE236-A5C2-5C40-BAD3-E680BC226317}" srcOrd="10" destOrd="0" presId="urn:microsoft.com/office/officeart/2005/8/layout/list1"/>
    <dgm:cxn modelId="{D57624FF-8E71-DE4E-891A-6C35F7442A20}" type="presParOf" srcId="{8FA85CD8-ACF5-C14A-9ECA-E3E0B64A99E4}" destId="{33D171FF-D8A0-2643-AD63-CC9F83A089AD}" srcOrd="11" destOrd="0" presId="urn:microsoft.com/office/officeart/2005/8/layout/list1"/>
    <dgm:cxn modelId="{448AE974-6A84-D540-8472-2E9C9273E3A3}" type="presParOf" srcId="{8FA85CD8-ACF5-C14A-9ECA-E3E0B64A99E4}" destId="{CCC72B2A-F87E-8A41-8610-81EBAC89C842}" srcOrd="12" destOrd="0" presId="urn:microsoft.com/office/officeart/2005/8/layout/list1"/>
    <dgm:cxn modelId="{FCB366F1-F713-FB47-9575-95545244775B}" type="presParOf" srcId="{CCC72B2A-F87E-8A41-8610-81EBAC89C842}" destId="{147D3B94-B9B1-4645-B8BE-8FBD21CA20C7}" srcOrd="0" destOrd="0" presId="urn:microsoft.com/office/officeart/2005/8/layout/list1"/>
    <dgm:cxn modelId="{32764814-F389-404B-88A3-B264C6E8566E}" type="presParOf" srcId="{CCC72B2A-F87E-8A41-8610-81EBAC89C842}" destId="{12B40814-E75D-5642-A27C-E1DB95603488}" srcOrd="1" destOrd="0" presId="urn:microsoft.com/office/officeart/2005/8/layout/list1"/>
    <dgm:cxn modelId="{57031D55-2DE1-704E-9397-D088C184C35B}" type="presParOf" srcId="{8FA85CD8-ACF5-C14A-9ECA-E3E0B64A99E4}" destId="{628696FB-35B1-B849-AA06-B2C53F8D5DF2}" srcOrd="13" destOrd="0" presId="urn:microsoft.com/office/officeart/2005/8/layout/list1"/>
    <dgm:cxn modelId="{0F880830-CCA9-814A-AA8B-83C8EB5B1A42}" type="presParOf" srcId="{8FA85CD8-ACF5-C14A-9ECA-E3E0B64A99E4}" destId="{A15C8D0F-94AD-2D4E-A036-4A8C7770495B}" srcOrd="14" destOrd="0" presId="urn:microsoft.com/office/officeart/2005/8/layout/list1"/>
    <dgm:cxn modelId="{01E2448D-BCEB-624B-9FE1-075114986072}" type="presParOf" srcId="{8FA85CD8-ACF5-C14A-9ECA-E3E0B64A99E4}" destId="{FEB76971-EDC9-6843-8590-321DAEF5C135}" srcOrd="15" destOrd="0" presId="urn:microsoft.com/office/officeart/2005/8/layout/list1"/>
    <dgm:cxn modelId="{C45920CA-8C78-834D-88DF-82EE03AB2AEE}" type="presParOf" srcId="{8FA85CD8-ACF5-C14A-9ECA-E3E0B64A99E4}" destId="{4A868689-8C85-3148-A98F-44382D848F4D}" srcOrd="16" destOrd="0" presId="urn:microsoft.com/office/officeart/2005/8/layout/list1"/>
    <dgm:cxn modelId="{4BEED5CD-10FF-A64E-9C20-1C5AA94386F3}" type="presParOf" srcId="{4A868689-8C85-3148-A98F-44382D848F4D}" destId="{E48385A1-7D30-8D40-AE49-9463274DD394}" srcOrd="0" destOrd="0" presId="urn:microsoft.com/office/officeart/2005/8/layout/list1"/>
    <dgm:cxn modelId="{0BF33B48-AEC0-E546-916C-491BD1605478}" type="presParOf" srcId="{4A868689-8C85-3148-A98F-44382D848F4D}" destId="{99DBA757-EC81-F043-A9EC-5B717B01DBEB}" srcOrd="1" destOrd="0" presId="urn:microsoft.com/office/officeart/2005/8/layout/list1"/>
    <dgm:cxn modelId="{191EC3E9-C2D0-8C41-A51B-029BDA0F38C1}" type="presParOf" srcId="{8FA85CD8-ACF5-C14A-9ECA-E3E0B64A99E4}" destId="{35EAAF39-D145-5A44-9D60-AFEC47DF094D}" srcOrd="17" destOrd="0" presId="urn:microsoft.com/office/officeart/2005/8/layout/list1"/>
    <dgm:cxn modelId="{91B86D4E-A1FD-E844-B2C2-E28F9AE2A14B}" type="presParOf" srcId="{8FA85CD8-ACF5-C14A-9ECA-E3E0B64A99E4}" destId="{77477A26-E1F5-3041-8EC5-A4BF8841AA38}"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186EA46-CD09-D244-BF67-E8962D4CB808}" type="doc">
      <dgm:prSet loTypeId="urn:microsoft.com/office/officeart/2005/8/layout/list1" loCatId="" qsTypeId="urn:microsoft.com/office/officeart/2005/8/quickstyle/simple3" qsCatId="simple" csTypeId="urn:microsoft.com/office/officeart/2005/8/colors/accent0_3" csCatId="mainScheme" phldr="1"/>
      <dgm:spPr/>
    </dgm:pt>
    <dgm:pt modelId="{4305E2B9-0F48-934D-B2F7-4A629B8F70FB}">
      <dgm:prSet phldrT="[Text]"/>
      <dgm:spPr/>
      <dgm:t>
        <a:bodyPr/>
        <a:lstStyle/>
        <a:p>
          <a:pPr rtl="0"/>
          <a:r>
            <a:rPr lang="en-US" dirty="0" err="1"/>
            <a:t>Contexte</a:t>
          </a:r>
          <a:endParaRPr lang="en-US" dirty="0"/>
        </a:p>
      </dgm:t>
    </dgm:pt>
    <dgm:pt modelId="{F44A1E69-88F1-8845-B7C4-EAECEB3E149F}" type="parTrans" cxnId="{D71CCE35-A392-8643-A8A8-3F3C3BB34C75}">
      <dgm:prSet/>
      <dgm:spPr/>
      <dgm:t>
        <a:bodyPr/>
        <a:lstStyle/>
        <a:p>
          <a:endParaRPr lang="en-US"/>
        </a:p>
      </dgm:t>
    </dgm:pt>
    <dgm:pt modelId="{072580FB-07E1-8945-AB13-59F1DCBACB57}" type="sibTrans" cxnId="{D71CCE35-A392-8643-A8A8-3F3C3BB34C75}">
      <dgm:prSet/>
      <dgm:spPr/>
      <dgm:t>
        <a:bodyPr/>
        <a:lstStyle/>
        <a:p>
          <a:endParaRPr lang="en-US"/>
        </a:p>
      </dgm:t>
    </dgm:pt>
    <dgm:pt modelId="{5DDD4DF4-95A9-2545-B4F8-505A17C2AB7A}">
      <dgm:prSet phldrT="[Text]"/>
      <dgm:spPr/>
      <dgm:t>
        <a:bodyPr/>
        <a:lstStyle/>
        <a:p>
          <a:r>
            <a:rPr lang="en-US" dirty="0" err="1"/>
            <a:t>Objectifs</a:t>
          </a:r>
          <a:r>
            <a:rPr lang="en-US" dirty="0"/>
            <a:t> et </a:t>
          </a:r>
          <a:r>
            <a:rPr lang="en-US" dirty="0" err="1"/>
            <a:t>valeur</a:t>
          </a:r>
          <a:r>
            <a:rPr lang="en-US" dirty="0"/>
            <a:t> </a:t>
          </a:r>
          <a:r>
            <a:rPr lang="en-US" dirty="0" err="1"/>
            <a:t>ajoutée</a:t>
          </a:r>
          <a:endParaRPr lang="en-US" dirty="0"/>
        </a:p>
      </dgm:t>
    </dgm:pt>
    <dgm:pt modelId="{E5BE54E8-1FD1-3043-A41D-F48C568F8F30}" type="parTrans" cxnId="{B11052C7-AA44-CD4A-BC3F-AE1CCBC0DC42}">
      <dgm:prSet/>
      <dgm:spPr/>
      <dgm:t>
        <a:bodyPr/>
        <a:lstStyle/>
        <a:p>
          <a:endParaRPr lang="en-US"/>
        </a:p>
      </dgm:t>
    </dgm:pt>
    <dgm:pt modelId="{AF5D39B0-7479-444F-9F25-AF9A3CFE9573}" type="sibTrans" cxnId="{B11052C7-AA44-CD4A-BC3F-AE1CCBC0DC42}">
      <dgm:prSet/>
      <dgm:spPr/>
      <dgm:t>
        <a:bodyPr/>
        <a:lstStyle/>
        <a:p>
          <a:endParaRPr lang="en-US"/>
        </a:p>
      </dgm:t>
    </dgm:pt>
    <dgm:pt modelId="{F9FFB0EC-88E0-954E-A48B-76EF61104D93}">
      <dgm:prSet phldrT="[Text]"/>
      <dgm:spPr/>
      <dgm:t>
        <a:bodyPr/>
        <a:lstStyle/>
        <a:p>
          <a:pPr rtl="0"/>
          <a:r>
            <a:rPr lang="en-US" dirty="0" err="1"/>
            <a:t>Défis</a:t>
          </a:r>
          <a:endParaRPr lang="en-US" dirty="0"/>
        </a:p>
      </dgm:t>
    </dgm:pt>
    <dgm:pt modelId="{4DFC994A-CA39-4745-BD81-A7E09A02BC97}" type="parTrans" cxnId="{E9CAB994-7EAC-AE4F-933F-91773572746F}">
      <dgm:prSet/>
      <dgm:spPr/>
      <dgm:t>
        <a:bodyPr/>
        <a:lstStyle/>
        <a:p>
          <a:endParaRPr lang="en-US"/>
        </a:p>
      </dgm:t>
    </dgm:pt>
    <dgm:pt modelId="{BA6C3B8A-1BFB-4549-85A7-76FFCEF3007A}" type="sibTrans" cxnId="{E9CAB994-7EAC-AE4F-933F-91773572746F}">
      <dgm:prSet/>
      <dgm:spPr/>
      <dgm:t>
        <a:bodyPr/>
        <a:lstStyle/>
        <a:p>
          <a:endParaRPr lang="en-US"/>
        </a:p>
      </dgm:t>
    </dgm:pt>
    <dgm:pt modelId="{C283CBD8-A4F8-D54A-828C-DAB2CDE1984D}">
      <dgm:prSet phldrT="[Text]"/>
      <dgm:spPr/>
      <dgm:t>
        <a:bodyPr/>
        <a:lstStyle/>
        <a:p>
          <a:pPr rtl="0"/>
          <a:r>
            <a:rPr lang="en-US" dirty="0"/>
            <a:t>Impact de la collaboration</a:t>
          </a:r>
        </a:p>
      </dgm:t>
    </dgm:pt>
    <dgm:pt modelId="{4D147E84-5F91-1A45-B5FB-64523896E41B}" type="parTrans" cxnId="{BC6ED7D0-A47A-5048-959B-AECDA1E5AD85}">
      <dgm:prSet/>
      <dgm:spPr/>
      <dgm:t>
        <a:bodyPr/>
        <a:lstStyle/>
        <a:p>
          <a:endParaRPr lang="en-US"/>
        </a:p>
      </dgm:t>
    </dgm:pt>
    <dgm:pt modelId="{E1CE6780-58F0-7F40-90CE-A5BA107AB677}" type="sibTrans" cxnId="{BC6ED7D0-A47A-5048-959B-AECDA1E5AD85}">
      <dgm:prSet/>
      <dgm:spPr/>
      <dgm:t>
        <a:bodyPr/>
        <a:lstStyle/>
        <a:p>
          <a:endParaRPr lang="en-US"/>
        </a:p>
      </dgm:t>
    </dgm:pt>
    <dgm:pt modelId="{2AB7B055-3FF1-8B46-8BCF-A3554E7A9516}">
      <dgm:prSet phldrT="[Text]"/>
      <dgm:spPr/>
      <dgm:t>
        <a:bodyPr/>
        <a:lstStyle/>
        <a:p>
          <a:pPr rtl="0"/>
          <a:r>
            <a:rPr lang="en-US" dirty="0"/>
            <a:t>Perspectives/</a:t>
          </a:r>
          <a:r>
            <a:rPr lang="en-US" dirty="0" err="1"/>
            <a:t>Recommandations</a:t>
          </a:r>
          <a:endParaRPr lang="en-US" dirty="0"/>
        </a:p>
      </dgm:t>
    </dgm:pt>
    <dgm:pt modelId="{2CDF5F7C-F5CA-0744-8CAB-DA1DD725781F}" type="parTrans" cxnId="{BF656364-E10D-4642-8561-587F22D1D614}">
      <dgm:prSet/>
      <dgm:spPr/>
      <dgm:t>
        <a:bodyPr/>
        <a:lstStyle/>
        <a:p>
          <a:endParaRPr lang="en-US"/>
        </a:p>
      </dgm:t>
    </dgm:pt>
    <dgm:pt modelId="{82211AFA-B806-2C43-9380-E66C4B80385D}" type="sibTrans" cxnId="{BF656364-E10D-4642-8561-587F22D1D614}">
      <dgm:prSet/>
      <dgm:spPr/>
      <dgm:t>
        <a:bodyPr/>
        <a:lstStyle/>
        <a:p>
          <a:endParaRPr lang="en-US"/>
        </a:p>
      </dgm:t>
    </dgm:pt>
    <dgm:pt modelId="{8FA85CD8-ACF5-C14A-9ECA-E3E0B64A99E4}" type="pres">
      <dgm:prSet presAssocID="{D186EA46-CD09-D244-BF67-E8962D4CB808}" presName="linear" presStyleCnt="0">
        <dgm:presLayoutVars>
          <dgm:dir/>
          <dgm:animLvl val="lvl"/>
          <dgm:resizeHandles val="exact"/>
        </dgm:presLayoutVars>
      </dgm:prSet>
      <dgm:spPr/>
    </dgm:pt>
    <dgm:pt modelId="{89963608-EBDB-E94E-9C6F-9605DE2BD449}" type="pres">
      <dgm:prSet presAssocID="{4305E2B9-0F48-934D-B2F7-4A629B8F70FB}" presName="parentLin" presStyleCnt="0"/>
      <dgm:spPr/>
    </dgm:pt>
    <dgm:pt modelId="{0CDE2E80-09FB-154F-AFE7-8B19257A1213}" type="pres">
      <dgm:prSet presAssocID="{4305E2B9-0F48-934D-B2F7-4A629B8F70FB}" presName="parentLeftMargin" presStyleLbl="node1" presStyleIdx="0" presStyleCnt="5"/>
      <dgm:spPr/>
    </dgm:pt>
    <dgm:pt modelId="{C3C80D67-48CD-8D43-8DD5-54F8F71EF191}" type="pres">
      <dgm:prSet presAssocID="{4305E2B9-0F48-934D-B2F7-4A629B8F70FB}" presName="parentText" presStyleLbl="node1" presStyleIdx="0" presStyleCnt="5">
        <dgm:presLayoutVars>
          <dgm:chMax val="0"/>
          <dgm:bulletEnabled val="1"/>
        </dgm:presLayoutVars>
      </dgm:prSet>
      <dgm:spPr/>
    </dgm:pt>
    <dgm:pt modelId="{C4E3557B-EE30-AE4D-ABE0-288E25596F2B}" type="pres">
      <dgm:prSet presAssocID="{4305E2B9-0F48-934D-B2F7-4A629B8F70FB}" presName="negativeSpace" presStyleCnt="0"/>
      <dgm:spPr/>
    </dgm:pt>
    <dgm:pt modelId="{89F575DF-A7B8-3949-8362-0DA8409B9E4E}" type="pres">
      <dgm:prSet presAssocID="{4305E2B9-0F48-934D-B2F7-4A629B8F70FB}" presName="childText" presStyleLbl="conFgAcc1" presStyleIdx="0" presStyleCnt="5">
        <dgm:presLayoutVars>
          <dgm:bulletEnabled val="1"/>
        </dgm:presLayoutVars>
      </dgm:prSet>
      <dgm:spPr/>
    </dgm:pt>
    <dgm:pt modelId="{084CE21E-AB1A-D14C-A23F-9434CD595666}" type="pres">
      <dgm:prSet presAssocID="{072580FB-07E1-8945-AB13-59F1DCBACB57}" presName="spaceBetweenRectangles" presStyleCnt="0"/>
      <dgm:spPr/>
    </dgm:pt>
    <dgm:pt modelId="{16635A1C-04F1-7E47-B7E0-3291B12CFB48}" type="pres">
      <dgm:prSet presAssocID="{5DDD4DF4-95A9-2545-B4F8-505A17C2AB7A}" presName="parentLin" presStyleCnt="0"/>
      <dgm:spPr/>
    </dgm:pt>
    <dgm:pt modelId="{89FA53AA-695F-934A-B98F-D8E31847EC51}" type="pres">
      <dgm:prSet presAssocID="{5DDD4DF4-95A9-2545-B4F8-505A17C2AB7A}" presName="parentLeftMargin" presStyleLbl="node1" presStyleIdx="0" presStyleCnt="5"/>
      <dgm:spPr/>
    </dgm:pt>
    <dgm:pt modelId="{227EADC6-61BF-CF42-A8D8-E8B9BC64BA81}" type="pres">
      <dgm:prSet presAssocID="{5DDD4DF4-95A9-2545-B4F8-505A17C2AB7A}" presName="parentText" presStyleLbl="node1" presStyleIdx="1" presStyleCnt="5">
        <dgm:presLayoutVars>
          <dgm:chMax val="0"/>
          <dgm:bulletEnabled val="1"/>
        </dgm:presLayoutVars>
      </dgm:prSet>
      <dgm:spPr/>
    </dgm:pt>
    <dgm:pt modelId="{EFF3AA92-60FF-094A-A5A0-B2A3B339CAE8}" type="pres">
      <dgm:prSet presAssocID="{5DDD4DF4-95A9-2545-B4F8-505A17C2AB7A}" presName="negativeSpace" presStyleCnt="0"/>
      <dgm:spPr/>
    </dgm:pt>
    <dgm:pt modelId="{2B163AC9-D246-9B4F-B1FC-C2A6AA158365}" type="pres">
      <dgm:prSet presAssocID="{5DDD4DF4-95A9-2545-B4F8-505A17C2AB7A}" presName="childText" presStyleLbl="conFgAcc1" presStyleIdx="1" presStyleCnt="5">
        <dgm:presLayoutVars>
          <dgm:bulletEnabled val="1"/>
        </dgm:presLayoutVars>
      </dgm:prSet>
      <dgm:spPr/>
    </dgm:pt>
    <dgm:pt modelId="{BE964100-5D71-E64A-8C31-24A916BB3533}" type="pres">
      <dgm:prSet presAssocID="{AF5D39B0-7479-444F-9F25-AF9A3CFE9573}" presName="spaceBetweenRectangles" presStyleCnt="0"/>
      <dgm:spPr/>
    </dgm:pt>
    <dgm:pt modelId="{6899A286-6393-FF40-8EF3-E8730E8D53B5}" type="pres">
      <dgm:prSet presAssocID="{C283CBD8-A4F8-D54A-828C-DAB2CDE1984D}" presName="parentLin" presStyleCnt="0"/>
      <dgm:spPr/>
    </dgm:pt>
    <dgm:pt modelId="{2245205E-A63A-1A45-82E0-B9B01391D621}" type="pres">
      <dgm:prSet presAssocID="{C283CBD8-A4F8-D54A-828C-DAB2CDE1984D}" presName="parentLeftMargin" presStyleLbl="node1" presStyleIdx="1" presStyleCnt="5"/>
      <dgm:spPr/>
    </dgm:pt>
    <dgm:pt modelId="{3D83B202-4BED-D642-975A-9E0508EC2ECA}" type="pres">
      <dgm:prSet presAssocID="{C283CBD8-A4F8-D54A-828C-DAB2CDE1984D}" presName="parentText" presStyleLbl="node1" presStyleIdx="2" presStyleCnt="5">
        <dgm:presLayoutVars>
          <dgm:chMax val="0"/>
          <dgm:bulletEnabled val="1"/>
        </dgm:presLayoutVars>
      </dgm:prSet>
      <dgm:spPr/>
    </dgm:pt>
    <dgm:pt modelId="{9753F6EC-EFA6-0D4F-86AE-5CF0B56D9F88}" type="pres">
      <dgm:prSet presAssocID="{C283CBD8-A4F8-D54A-828C-DAB2CDE1984D}" presName="negativeSpace" presStyleCnt="0"/>
      <dgm:spPr/>
    </dgm:pt>
    <dgm:pt modelId="{620DE236-A5C2-5C40-BAD3-E680BC226317}" type="pres">
      <dgm:prSet presAssocID="{C283CBD8-A4F8-D54A-828C-DAB2CDE1984D}" presName="childText" presStyleLbl="conFgAcc1" presStyleIdx="2" presStyleCnt="5">
        <dgm:presLayoutVars>
          <dgm:bulletEnabled val="1"/>
        </dgm:presLayoutVars>
      </dgm:prSet>
      <dgm:spPr/>
    </dgm:pt>
    <dgm:pt modelId="{33D171FF-D8A0-2643-AD63-CC9F83A089AD}" type="pres">
      <dgm:prSet presAssocID="{E1CE6780-58F0-7F40-90CE-A5BA107AB677}" presName="spaceBetweenRectangles" presStyleCnt="0"/>
      <dgm:spPr/>
    </dgm:pt>
    <dgm:pt modelId="{CCC72B2A-F87E-8A41-8610-81EBAC89C842}" type="pres">
      <dgm:prSet presAssocID="{F9FFB0EC-88E0-954E-A48B-76EF61104D93}" presName="parentLin" presStyleCnt="0"/>
      <dgm:spPr/>
    </dgm:pt>
    <dgm:pt modelId="{147D3B94-B9B1-4645-B8BE-8FBD21CA20C7}" type="pres">
      <dgm:prSet presAssocID="{F9FFB0EC-88E0-954E-A48B-76EF61104D93}" presName="parentLeftMargin" presStyleLbl="node1" presStyleIdx="2" presStyleCnt="5"/>
      <dgm:spPr/>
    </dgm:pt>
    <dgm:pt modelId="{12B40814-E75D-5642-A27C-E1DB95603488}" type="pres">
      <dgm:prSet presAssocID="{F9FFB0EC-88E0-954E-A48B-76EF61104D93}" presName="parentText" presStyleLbl="node1" presStyleIdx="3" presStyleCnt="5">
        <dgm:presLayoutVars>
          <dgm:chMax val="0"/>
          <dgm:bulletEnabled val="1"/>
        </dgm:presLayoutVars>
      </dgm:prSet>
      <dgm:spPr/>
    </dgm:pt>
    <dgm:pt modelId="{628696FB-35B1-B849-AA06-B2C53F8D5DF2}" type="pres">
      <dgm:prSet presAssocID="{F9FFB0EC-88E0-954E-A48B-76EF61104D93}" presName="negativeSpace" presStyleCnt="0"/>
      <dgm:spPr/>
    </dgm:pt>
    <dgm:pt modelId="{A15C8D0F-94AD-2D4E-A036-4A8C7770495B}" type="pres">
      <dgm:prSet presAssocID="{F9FFB0EC-88E0-954E-A48B-76EF61104D93}" presName="childText" presStyleLbl="conFgAcc1" presStyleIdx="3" presStyleCnt="5">
        <dgm:presLayoutVars>
          <dgm:bulletEnabled val="1"/>
        </dgm:presLayoutVars>
      </dgm:prSet>
      <dgm:spPr/>
    </dgm:pt>
    <dgm:pt modelId="{FEB76971-EDC9-6843-8590-321DAEF5C135}" type="pres">
      <dgm:prSet presAssocID="{BA6C3B8A-1BFB-4549-85A7-76FFCEF3007A}" presName="spaceBetweenRectangles" presStyleCnt="0"/>
      <dgm:spPr/>
    </dgm:pt>
    <dgm:pt modelId="{4A868689-8C85-3148-A98F-44382D848F4D}" type="pres">
      <dgm:prSet presAssocID="{2AB7B055-3FF1-8B46-8BCF-A3554E7A9516}" presName="parentLin" presStyleCnt="0"/>
      <dgm:spPr/>
    </dgm:pt>
    <dgm:pt modelId="{E48385A1-7D30-8D40-AE49-9463274DD394}" type="pres">
      <dgm:prSet presAssocID="{2AB7B055-3FF1-8B46-8BCF-A3554E7A9516}" presName="parentLeftMargin" presStyleLbl="node1" presStyleIdx="3" presStyleCnt="5"/>
      <dgm:spPr/>
    </dgm:pt>
    <dgm:pt modelId="{99DBA757-EC81-F043-A9EC-5B717B01DBEB}" type="pres">
      <dgm:prSet presAssocID="{2AB7B055-3FF1-8B46-8BCF-A3554E7A9516}" presName="parentText" presStyleLbl="node1" presStyleIdx="4" presStyleCnt="5">
        <dgm:presLayoutVars>
          <dgm:chMax val="0"/>
          <dgm:bulletEnabled val="1"/>
        </dgm:presLayoutVars>
      </dgm:prSet>
      <dgm:spPr/>
    </dgm:pt>
    <dgm:pt modelId="{35EAAF39-D145-5A44-9D60-AFEC47DF094D}" type="pres">
      <dgm:prSet presAssocID="{2AB7B055-3FF1-8B46-8BCF-A3554E7A9516}" presName="negativeSpace" presStyleCnt="0"/>
      <dgm:spPr/>
    </dgm:pt>
    <dgm:pt modelId="{77477A26-E1F5-3041-8EC5-A4BF8841AA38}" type="pres">
      <dgm:prSet presAssocID="{2AB7B055-3FF1-8B46-8BCF-A3554E7A9516}" presName="childText" presStyleLbl="conFgAcc1" presStyleIdx="4" presStyleCnt="5">
        <dgm:presLayoutVars>
          <dgm:bulletEnabled val="1"/>
        </dgm:presLayoutVars>
      </dgm:prSet>
      <dgm:spPr/>
    </dgm:pt>
  </dgm:ptLst>
  <dgm:cxnLst>
    <dgm:cxn modelId="{EEA0D924-B482-6D4A-995A-2EAA15DB2115}" type="presOf" srcId="{5DDD4DF4-95A9-2545-B4F8-505A17C2AB7A}" destId="{89FA53AA-695F-934A-B98F-D8E31847EC51}" srcOrd="0" destOrd="0" presId="urn:microsoft.com/office/officeart/2005/8/layout/list1"/>
    <dgm:cxn modelId="{146B672F-08A1-7D49-BD4C-30C65EE9B6D6}" type="presOf" srcId="{C283CBD8-A4F8-D54A-828C-DAB2CDE1984D}" destId="{3D83B202-4BED-D642-975A-9E0508EC2ECA}" srcOrd="1" destOrd="0" presId="urn:microsoft.com/office/officeart/2005/8/layout/list1"/>
    <dgm:cxn modelId="{D71CCE35-A392-8643-A8A8-3F3C3BB34C75}" srcId="{D186EA46-CD09-D244-BF67-E8962D4CB808}" destId="{4305E2B9-0F48-934D-B2F7-4A629B8F70FB}" srcOrd="0" destOrd="0" parTransId="{F44A1E69-88F1-8845-B7C4-EAECEB3E149F}" sibTransId="{072580FB-07E1-8945-AB13-59F1DCBACB57}"/>
    <dgm:cxn modelId="{BF656364-E10D-4642-8561-587F22D1D614}" srcId="{D186EA46-CD09-D244-BF67-E8962D4CB808}" destId="{2AB7B055-3FF1-8B46-8BCF-A3554E7A9516}" srcOrd="4" destOrd="0" parTransId="{2CDF5F7C-F5CA-0744-8CAB-DA1DD725781F}" sibTransId="{82211AFA-B806-2C43-9380-E66C4B80385D}"/>
    <dgm:cxn modelId="{27EA0446-760D-AE43-9532-51DE37681E5D}" type="presOf" srcId="{C283CBD8-A4F8-D54A-828C-DAB2CDE1984D}" destId="{2245205E-A63A-1A45-82E0-B9B01391D621}" srcOrd="0" destOrd="0" presId="urn:microsoft.com/office/officeart/2005/8/layout/list1"/>
    <dgm:cxn modelId="{2EF7554A-555D-0A4E-9916-7C4A0D94A2D9}" type="presOf" srcId="{5DDD4DF4-95A9-2545-B4F8-505A17C2AB7A}" destId="{227EADC6-61BF-CF42-A8D8-E8B9BC64BA81}" srcOrd="1" destOrd="0" presId="urn:microsoft.com/office/officeart/2005/8/layout/list1"/>
    <dgm:cxn modelId="{DC11EE4A-A92C-E440-BE6C-315A3A322ADA}" type="presOf" srcId="{F9FFB0EC-88E0-954E-A48B-76EF61104D93}" destId="{147D3B94-B9B1-4645-B8BE-8FBD21CA20C7}" srcOrd="0" destOrd="0" presId="urn:microsoft.com/office/officeart/2005/8/layout/list1"/>
    <dgm:cxn modelId="{BF7A1A74-88AB-594B-B196-FA12F75DFC2F}" type="presOf" srcId="{4305E2B9-0F48-934D-B2F7-4A629B8F70FB}" destId="{C3C80D67-48CD-8D43-8DD5-54F8F71EF191}" srcOrd="1" destOrd="0" presId="urn:microsoft.com/office/officeart/2005/8/layout/list1"/>
    <dgm:cxn modelId="{4FCAA987-E37D-5347-BB7F-BF710DDF422A}" type="presOf" srcId="{D186EA46-CD09-D244-BF67-E8962D4CB808}" destId="{8FA85CD8-ACF5-C14A-9ECA-E3E0B64A99E4}" srcOrd="0" destOrd="0" presId="urn:microsoft.com/office/officeart/2005/8/layout/list1"/>
    <dgm:cxn modelId="{E9CAB994-7EAC-AE4F-933F-91773572746F}" srcId="{D186EA46-CD09-D244-BF67-E8962D4CB808}" destId="{F9FFB0EC-88E0-954E-A48B-76EF61104D93}" srcOrd="3" destOrd="0" parTransId="{4DFC994A-CA39-4745-BD81-A7E09A02BC97}" sibTransId="{BA6C3B8A-1BFB-4549-85A7-76FFCEF3007A}"/>
    <dgm:cxn modelId="{73EB24C4-CDBB-284D-BFD3-372AD0AA76B2}" type="presOf" srcId="{4305E2B9-0F48-934D-B2F7-4A629B8F70FB}" destId="{0CDE2E80-09FB-154F-AFE7-8B19257A1213}" srcOrd="0" destOrd="0" presId="urn:microsoft.com/office/officeart/2005/8/layout/list1"/>
    <dgm:cxn modelId="{B11052C7-AA44-CD4A-BC3F-AE1CCBC0DC42}" srcId="{D186EA46-CD09-D244-BF67-E8962D4CB808}" destId="{5DDD4DF4-95A9-2545-B4F8-505A17C2AB7A}" srcOrd="1" destOrd="0" parTransId="{E5BE54E8-1FD1-3043-A41D-F48C568F8F30}" sibTransId="{AF5D39B0-7479-444F-9F25-AF9A3CFE9573}"/>
    <dgm:cxn modelId="{62487FC9-4978-984C-96AE-58B280962299}" type="presOf" srcId="{2AB7B055-3FF1-8B46-8BCF-A3554E7A9516}" destId="{99DBA757-EC81-F043-A9EC-5B717B01DBEB}" srcOrd="1" destOrd="0" presId="urn:microsoft.com/office/officeart/2005/8/layout/list1"/>
    <dgm:cxn modelId="{42723ED0-32D6-9441-8894-5659228FB845}" type="presOf" srcId="{F9FFB0EC-88E0-954E-A48B-76EF61104D93}" destId="{12B40814-E75D-5642-A27C-E1DB95603488}" srcOrd="1" destOrd="0" presId="urn:microsoft.com/office/officeart/2005/8/layout/list1"/>
    <dgm:cxn modelId="{BC6ED7D0-A47A-5048-959B-AECDA1E5AD85}" srcId="{D186EA46-CD09-D244-BF67-E8962D4CB808}" destId="{C283CBD8-A4F8-D54A-828C-DAB2CDE1984D}" srcOrd="2" destOrd="0" parTransId="{4D147E84-5F91-1A45-B5FB-64523896E41B}" sibTransId="{E1CE6780-58F0-7F40-90CE-A5BA107AB677}"/>
    <dgm:cxn modelId="{72DAF4F3-E73B-E242-8408-5B8D1FB228D2}" type="presOf" srcId="{2AB7B055-3FF1-8B46-8BCF-A3554E7A9516}" destId="{E48385A1-7D30-8D40-AE49-9463274DD394}" srcOrd="0" destOrd="0" presId="urn:microsoft.com/office/officeart/2005/8/layout/list1"/>
    <dgm:cxn modelId="{F2285653-E738-1343-8109-95B14DB758A4}" type="presParOf" srcId="{8FA85CD8-ACF5-C14A-9ECA-E3E0B64A99E4}" destId="{89963608-EBDB-E94E-9C6F-9605DE2BD449}" srcOrd="0" destOrd="0" presId="urn:microsoft.com/office/officeart/2005/8/layout/list1"/>
    <dgm:cxn modelId="{10AFBFD1-8030-7045-A72A-E043E69D9F66}" type="presParOf" srcId="{89963608-EBDB-E94E-9C6F-9605DE2BD449}" destId="{0CDE2E80-09FB-154F-AFE7-8B19257A1213}" srcOrd="0" destOrd="0" presId="urn:microsoft.com/office/officeart/2005/8/layout/list1"/>
    <dgm:cxn modelId="{57FD5047-F39F-C14E-BC27-B36F5FFCCC72}" type="presParOf" srcId="{89963608-EBDB-E94E-9C6F-9605DE2BD449}" destId="{C3C80D67-48CD-8D43-8DD5-54F8F71EF191}" srcOrd="1" destOrd="0" presId="urn:microsoft.com/office/officeart/2005/8/layout/list1"/>
    <dgm:cxn modelId="{23174CEA-8A2E-004F-B546-71BDDED7E9F4}" type="presParOf" srcId="{8FA85CD8-ACF5-C14A-9ECA-E3E0B64A99E4}" destId="{C4E3557B-EE30-AE4D-ABE0-288E25596F2B}" srcOrd="1" destOrd="0" presId="urn:microsoft.com/office/officeart/2005/8/layout/list1"/>
    <dgm:cxn modelId="{A8388759-BA1A-B845-B437-D87C1716A248}" type="presParOf" srcId="{8FA85CD8-ACF5-C14A-9ECA-E3E0B64A99E4}" destId="{89F575DF-A7B8-3949-8362-0DA8409B9E4E}" srcOrd="2" destOrd="0" presId="urn:microsoft.com/office/officeart/2005/8/layout/list1"/>
    <dgm:cxn modelId="{DE9A153F-6742-2B46-B10E-A045018139B3}" type="presParOf" srcId="{8FA85CD8-ACF5-C14A-9ECA-E3E0B64A99E4}" destId="{084CE21E-AB1A-D14C-A23F-9434CD595666}" srcOrd="3" destOrd="0" presId="urn:microsoft.com/office/officeart/2005/8/layout/list1"/>
    <dgm:cxn modelId="{CD4176AE-A618-0E44-936B-912053C9E74A}" type="presParOf" srcId="{8FA85CD8-ACF5-C14A-9ECA-E3E0B64A99E4}" destId="{16635A1C-04F1-7E47-B7E0-3291B12CFB48}" srcOrd="4" destOrd="0" presId="urn:microsoft.com/office/officeart/2005/8/layout/list1"/>
    <dgm:cxn modelId="{6818718D-E7B4-B34A-89DF-927E1677BBEF}" type="presParOf" srcId="{16635A1C-04F1-7E47-B7E0-3291B12CFB48}" destId="{89FA53AA-695F-934A-B98F-D8E31847EC51}" srcOrd="0" destOrd="0" presId="urn:microsoft.com/office/officeart/2005/8/layout/list1"/>
    <dgm:cxn modelId="{B4BD357E-5739-9849-A50E-D9AD9DF8A5EE}" type="presParOf" srcId="{16635A1C-04F1-7E47-B7E0-3291B12CFB48}" destId="{227EADC6-61BF-CF42-A8D8-E8B9BC64BA81}" srcOrd="1" destOrd="0" presId="urn:microsoft.com/office/officeart/2005/8/layout/list1"/>
    <dgm:cxn modelId="{6E0A421B-9674-5846-974A-FD757F041EDF}" type="presParOf" srcId="{8FA85CD8-ACF5-C14A-9ECA-E3E0B64A99E4}" destId="{EFF3AA92-60FF-094A-A5A0-B2A3B339CAE8}" srcOrd="5" destOrd="0" presId="urn:microsoft.com/office/officeart/2005/8/layout/list1"/>
    <dgm:cxn modelId="{8D162DA6-70DE-2B4C-9DC8-BDBF517C30D9}" type="presParOf" srcId="{8FA85CD8-ACF5-C14A-9ECA-E3E0B64A99E4}" destId="{2B163AC9-D246-9B4F-B1FC-C2A6AA158365}" srcOrd="6" destOrd="0" presId="urn:microsoft.com/office/officeart/2005/8/layout/list1"/>
    <dgm:cxn modelId="{620DC571-9099-C74D-8646-307E267C8F29}" type="presParOf" srcId="{8FA85CD8-ACF5-C14A-9ECA-E3E0B64A99E4}" destId="{BE964100-5D71-E64A-8C31-24A916BB3533}" srcOrd="7" destOrd="0" presId="urn:microsoft.com/office/officeart/2005/8/layout/list1"/>
    <dgm:cxn modelId="{1E1F5AAB-EEF0-084E-89DA-DCEEE3F94BC8}" type="presParOf" srcId="{8FA85CD8-ACF5-C14A-9ECA-E3E0B64A99E4}" destId="{6899A286-6393-FF40-8EF3-E8730E8D53B5}" srcOrd="8" destOrd="0" presId="urn:microsoft.com/office/officeart/2005/8/layout/list1"/>
    <dgm:cxn modelId="{7CEE9565-99A9-A04F-A883-FE9D6C7E31DC}" type="presParOf" srcId="{6899A286-6393-FF40-8EF3-E8730E8D53B5}" destId="{2245205E-A63A-1A45-82E0-B9B01391D621}" srcOrd="0" destOrd="0" presId="urn:microsoft.com/office/officeart/2005/8/layout/list1"/>
    <dgm:cxn modelId="{C3722F27-96A5-E948-A3D1-8C007F637169}" type="presParOf" srcId="{6899A286-6393-FF40-8EF3-E8730E8D53B5}" destId="{3D83B202-4BED-D642-975A-9E0508EC2ECA}" srcOrd="1" destOrd="0" presId="urn:microsoft.com/office/officeart/2005/8/layout/list1"/>
    <dgm:cxn modelId="{8AD26154-8A88-7142-9A65-43BEDD2F0A12}" type="presParOf" srcId="{8FA85CD8-ACF5-C14A-9ECA-E3E0B64A99E4}" destId="{9753F6EC-EFA6-0D4F-86AE-5CF0B56D9F88}" srcOrd="9" destOrd="0" presId="urn:microsoft.com/office/officeart/2005/8/layout/list1"/>
    <dgm:cxn modelId="{05570BBF-B5E0-7349-8D85-C11590F418B6}" type="presParOf" srcId="{8FA85CD8-ACF5-C14A-9ECA-E3E0B64A99E4}" destId="{620DE236-A5C2-5C40-BAD3-E680BC226317}" srcOrd="10" destOrd="0" presId="urn:microsoft.com/office/officeart/2005/8/layout/list1"/>
    <dgm:cxn modelId="{D57624FF-8E71-DE4E-891A-6C35F7442A20}" type="presParOf" srcId="{8FA85CD8-ACF5-C14A-9ECA-E3E0B64A99E4}" destId="{33D171FF-D8A0-2643-AD63-CC9F83A089AD}" srcOrd="11" destOrd="0" presId="urn:microsoft.com/office/officeart/2005/8/layout/list1"/>
    <dgm:cxn modelId="{448AE974-6A84-D540-8472-2E9C9273E3A3}" type="presParOf" srcId="{8FA85CD8-ACF5-C14A-9ECA-E3E0B64A99E4}" destId="{CCC72B2A-F87E-8A41-8610-81EBAC89C842}" srcOrd="12" destOrd="0" presId="urn:microsoft.com/office/officeart/2005/8/layout/list1"/>
    <dgm:cxn modelId="{FCB366F1-F713-FB47-9575-95545244775B}" type="presParOf" srcId="{CCC72B2A-F87E-8A41-8610-81EBAC89C842}" destId="{147D3B94-B9B1-4645-B8BE-8FBD21CA20C7}" srcOrd="0" destOrd="0" presId="urn:microsoft.com/office/officeart/2005/8/layout/list1"/>
    <dgm:cxn modelId="{32764814-F389-404B-88A3-B264C6E8566E}" type="presParOf" srcId="{CCC72B2A-F87E-8A41-8610-81EBAC89C842}" destId="{12B40814-E75D-5642-A27C-E1DB95603488}" srcOrd="1" destOrd="0" presId="urn:microsoft.com/office/officeart/2005/8/layout/list1"/>
    <dgm:cxn modelId="{57031D55-2DE1-704E-9397-D088C184C35B}" type="presParOf" srcId="{8FA85CD8-ACF5-C14A-9ECA-E3E0B64A99E4}" destId="{628696FB-35B1-B849-AA06-B2C53F8D5DF2}" srcOrd="13" destOrd="0" presId="urn:microsoft.com/office/officeart/2005/8/layout/list1"/>
    <dgm:cxn modelId="{0F880830-CCA9-814A-AA8B-83C8EB5B1A42}" type="presParOf" srcId="{8FA85CD8-ACF5-C14A-9ECA-E3E0B64A99E4}" destId="{A15C8D0F-94AD-2D4E-A036-4A8C7770495B}" srcOrd="14" destOrd="0" presId="urn:microsoft.com/office/officeart/2005/8/layout/list1"/>
    <dgm:cxn modelId="{01E2448D-BCEB-624B-9FE1-075114986072}" type="presParOf" srcId="{8FA85CD8-ACF5-C14A-9ECA-E3E0B64A99E4}" destId="{FEB76971-EDC9-6843-8590-321DAEF5C135}" srcOrd="15" destOrd="0" presId="urn:microsoft.com/office/officeart/2005/8/layout/list1"/>
    <dgm:cxn modelId="{C45920CA-8C78-834D-88DF-82EE03AB2AEE}" type="presParOf" srcId="{8FA85CD8-ACF5-C14A-9ECA-E3E0B64A99E4}" destId="{4A868689-8C85-3148-A98F-44382D848F4D}" srcOrd="16" destOrd="0" presId="urn:microsoft.com/office/officeart/2005/8/layout/list1"/>
    <dgm:cxn modelId="{4BEED5CD-10FF-A64E-9C20-1C5AA94386F3}" type="presParOf" srcId="{4A868689-8C85-3148-A98F-44382D848F4D}" destId="{E48385A1-7D30-8D40-AE49-9463274DD394}" srcOrd="0" destOrd="0" presId="urn:microsoft.com/office/officeart/2005/8/layout/list1"/>
    <dgm:cxn modelId="{0BF33B48-AEC0-E546-916C-491BD1605478}" type="presParOf" srcId="{4A868689-8C85-3148-A98F-44382D848F4D}" destId="{99DBA757-EC81-F043-A9EC-5B717B01DBEB}" srcOrd="1" destOrd="0" presId="urn:microsoft.com/office/officeart/2005/8/layout/list1"/>
    <dgm:cxn modelId="{191EC3E9-C2D0-8C41-A51B-029BDA0F38C1}" type="presParOf" srcId="{8FA85CD8-ACF5-C14A-9ECA-E3E0B64A99E4}" destId="{35EAAF39-D145-5A44-9D60-AFEC47DF094D}" srcOrd="17" destOrd="0" presId="urn:microsoft.com/office/officeart/2005/8/layout/list1"/>
    <dgm:cxn modelId="{91B86D4E-A1FD-E844-B2C2-E28F9AE2A14B}" type="presParOf" srcId="{8FA85CD8-ACF5-C14A-9ECA-E3E0B64A99E4}" destId="{77477A26-E1F5-3041-8EC5-A4BF8841AA38}"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5613072-67A2-4453-AB81-CF839E4D441F}" type="doc">
      <dgm:prSet loTypeId="urn:microsoft.com/office/officeart/2005/8/layout/chevron2" loCatId="process" qsTypeId="urn:microsoft.com/office/officeart/2005/8/quickstyle/simple1" qsCatId="simple" csTypeId="urn:microsoft.com/office/officeart/2005/8/colors/accent0_2" csCatId="mainScheme" phldr="1"/>
      <dgm:spPr/>
      <dgm:t>
        <a:bodyPr/>
        <a:lstStyle/>
        <a:p>
          <a:endParaRPr lang="fr-FR"/>
        </a:p>
      </dgm:t>
    </dgm:pt>
    <dgm:pt modelId="{7B452140-CA6A-48B6-A930-89DC2DD4410B}">
      <dgm:prSet phldrT="[Text]"/>
      <dgm:spPr/>
      <dgm:t>
        <a:bodyPr/>
        <a:lstStyle/>
        <a:p>
          <a:r>
            <a:rPr lang="fr-FR" dirty="0"/>
            <a:t>Analyse</a:t>
          </a:r>
        </a:p>
      </dgm:t>
    </dgm:pt>
    <dgm:pt modelId="{82646A22-53F4-4063-8C7B-A41C0CD1048E}" type="parTrans" cxnId="{851EBBF3-3523-4DE6-B1B2-55FF8E89F534}">
      <dgm:prSet/>
      <dgm:spPr/>
      <dgm:t>
        <a:bodyPr/>
        <a:lstStyle/>
        <a:p>
          <a:endParaRPr lang="fr-FR"/>
        </a:p>
      </dgm:t>
    </dgm:pt>
    <dgm:pt modelId="{62809245-D83C-46DC-9888-11E083F87A6A}" type="sibTrans" cxnId="{851EBBF3-3523-4DE6-B1B2-55FF8E89F534}">
      <dgm:prSet/>
      <dgm:spPr/>
      <dgm:t>
        <a:bodyPr/>
        <a:lstStyle/>
        <a:p>
          <a:endParaRPr lang="fr-FR"/>
        </a:p>
      </dgm:t>
    </dgm:pt>
    <dgm:pt modelId="{28EBCD2C-ADDF-42D5-BBEE-669978230DE7}">
      <dgm:prSet phldrT="[Text]"/>
      <dgm:spPr/>
      <dgm:t>
        <a:bodyPr/>
        <a:lstStyle/>
        <a:p>
          <a:pPr>
            <a:buClr>
              <a:srgbClr val="000000"/>
            </a:buClr>
          </a:pPr>
          <a:r>
            <a:rPr lang="fr-FR" dirty="0">
              <a:solidFill>
                <a:srgbClr val="000000"/>
              </a:solidFill>
              <a:latin typeface="Arial"/>
              <a:cs typeface="Arial"/>
              <a:sym typeface="Arial"/>
            </a:rPr>
            <a:t>Le GTPE et le Cluster Education travaillent en étroite collaboration au Nord Kivu dans le cadre des évaluations et des réponses d’urgence.</a:t>
          </a:r>
          <a:endParaRPr lang="fr-FR" dirty="0"/>
        </a:p>
      </dgm:t>
    </dgm:pt>
    <dgm:pt modelId="{CDC9A07C-2B6E-4517-8B27-3542D04776A5}" type="parTrans" cxnId="{41BDEF35-30DF-46F7-8CD0-B41107668D45}">
      <dgm:prSet/>
      <dgm:spPr/>
      <dgm:t>
        <a:bodyPr/>
        <a:lstStyle/>
        <a:p>
          <a:endParaRPr lang="fr-FR"/>
        </a:p>
      </dgm:t>
    </dgm:pt>
    <dgm:pt modelId="{3E53132C-B8AB-4976-ACB6-565D5C1D4B39}" type="sibTrans" cxnId="{41BDEF35-30DF-46F7-8CD0-B41107668D45}">
      <dgm:prSet/>
      <dgm:spPr/>
      <dgm:t>
        <a:bodyPr/>
        <a:lstStyle/>
        <a:p>
          <a:endParaRPr lang="fr-FR"/>
        </a:p>
      </dgm:t>
    </dgm:pt>
    <dgm:pt modelId="{CC4573AC-DDCB-4BC8-ACC7-2AA5D18AF30F}">
      <dgm:prSet phldrT="[Text]"/>
      <dgm:spPr/>
      <dgm:t>
        <a:bodyPr/>
        <a:lstStyle/>
        <a:p>
          <a:pPr>
            <a:buClr>
              <a:srgbClr val="000000"/>
            </a:buClr>
            <a:buFont typeface="Arial" panose="020B0604020202020204" pitchFamily="34" charset="0"/>
            <a:buChar char="•"/>
          </a:pPr>
          <a:r>
            <a:rPr lang="fr-FR" dirty="0">
              <a:solidFill>
                <a:srgbClr val="000000"/>
              </a:solidFill>
              <a:latin typeface="Arial"/>
              <a:cs typeface="Arial"/>
              <a:sym typeface="Arial"/>
            </a:rPr>
            <a:t>Les données partagées par les partenaires sur le terrain et collectées lors des missions conjointes ont mis en évidence les besoins de protection et éducation.</a:t>
          </a:r>
          <a:endParaRPr lang="fr-FR" dirty="0"/>
        </a:p>
      </dgm:t>
    </dgm:pt>
    <dgm:pt modelId="{6A0D4C4F-193E-49F5-B1A8-3F44935D2FDC}" type="parTrans" cxnId="{E0C361EE-1651-41FA-9EBE-8D9D82390725}">
      <dgm:prSet/>
      <dgm:spPr/>
      <dgm:t>
        <a:bodyPr/>
        <a:lstStyle/>
        <a:p>
          <a:endParaRPr lang="fr-FR"/>
        </a:p>
      </dgm:t>
    </dgm:pt>
    <dgm:pt modelId="{B385CDEA-4F5A-4ED5-B0F8-E345AF146E13}" type="sibTrans" cxnId="{E0C361EE-1651-41FA-9EBE-8D9D82390725}">
      <dgm:prSet/>
      <dgm:spPr/>
      <dgm:t>
        <a:bodyPr/>
        <a:lstStyle/>
        <a:p>
          <a:endParaRPr lang="fr-FR"/>
        </a:p>
      </dgm:t>
    </dgm:pt>
    <dgm:pt modelId="{98F815C3-D2E7-45AC-8966-D411527A0002}">
      <dgm:prSet phldrT="[Text]"/>
      <dgm:spPr/>
      <dgm:t>
        <a:bodyPr/>
        <a:lstStyle/>
        <a:p>
          <a:r>
            <a:rPr lang="fr-FR" dirty="0"/>
            <a:t>Planification Stratégique </a:t>
          </a:r>
        </a:p>
      </dgm:t>
    </dgm:pt>
    <dgm:pt modelId="{F5DC5EA8-064E-46F1-9902-8343A4184D46}" type="parTrans" cxnId="{21930DD4-A6C1-4C1E-8850-BEE15378D0DD}">
      <dgm:prSet/>
      <dgm:spPr/>
      <dgm:t>
        <a:bodyPr/>
        <a:lstStyle/>
        <a:p>
          <a:endParaRPr lang="fr-FR"/>
        </a:p>
      </dgm:t>
    </dgm:pt>
    <dgm:pt modelId="{ABAE389C-1C28-48B8-9BAE-815054B4503B}" type="sibTrans" cxnId="{21930DD4-A6C1-4C1E-8850-BEE15378D0DD}">
      <dgm:prSet/>
      <dgm:spPr/>
      <dgm:t>
        <a:bodyPr/>
        <a:lstStyle/>
        <a:p>
          <a:endParaRPr lang="fr-FR"/>
        </a:p>
      </dgm:t>
    </dgm:pt>
    <dgm:pt modelId="{8E967447-F074-46C1-B4CD-19F904D5A5F5}">
      <dgm:prSet phldrT="[Text]"/>
      <dgm:spPr/>
      <dgm:t>
        <a:bodyPr/>
        <a:lstStyle/>
        <a:p>
          <a:pPr>
            <a:buClr>
              <a:srgbClr val="000000"/>
            </a:buClr>
          </a:pPr>
          <a:r>
            <a:rPr lang="fr-FR" dirty="0">
              <a:solidFill>
                <a:srgbClr val="000000"/>
              </a:solidFill>
              <a:latin typeface="Arial"/>
              <a:cs typeface="Arial"/>
              <a:sym typeface="Arial"/>
            </a:rPr>
            <a:t>Réunions coordination Protection &amp; Education  pour harmoniser la stratégie commune pour la réponse</a:t>
          </a:r>
          <a:endParaRPr lang="fr-FR" dirty="0"/>
        </a:p>
      </dgm:t>
    </dgm:pt>
    <dgm:pt modelId="{29A565ED-F3F5-42EA-9411-8B9525FA74F9}" type="parTrans" cxnId="{0347DA9A-7644-493E-BF88-6F4F227A0CE0}">
      <dgm:prSet/>
      <dgm:spPr/>
      <dgm:t>
        <a:bodyPr/>
        <a:lstStyle/>
        <a:p>
          <a:endParaRPr lang="fr-FR"/>
        </a:p>
      </dgm:t>
    </dgm:pt>
    <dgm:pt modelId="{A27A27C0-DBEC-4BDB-AED4-581DE5927EBD}" type="sibTrans" cxnId="{0347DA9A-7644-493E-BF88-6F4F227A0CE0}">
      <dgm:prSet/>
      <dgm:spPr/>
      <dgm:t>
        <a:bodyPr/>
        <a:lstStyle/>
        <a:p>
          <a:endParaRPr lang="fr-FR"/>
        </a:p>
      </dgm:t>
    </dgm:pt>
    <dgm:pt modelId="{5434530B-6A85-480C-9AFD-1A8A4A0C9558}">
      <dgm:prSet phldrT="[Text]"/>
      <dgm:spPr/>
      <dgm:t>
        <a:bodyPr/>
        <a:lstStyle/>
        <a:p>
          <a:r>
            <a:rPr lang="fr-FR" dirty="0"/>
            <a:t>Plaidoyer</a:t>
          </a:r>
        </a:p>
      </dgm:t>
    </dgm:pt>
    <dgm:pt modelId="{8055666C-97AD-489C-BF3F-65824A702FEB}" type="parTrans" cxnId="{72CA7876-4952-42E8-9751-82101ED57E2B}">
      <dgm:prSet/>
      <dgm:spPr/>
      <dgm:t>
        <a:bodyPr/>
        <a:lstStyle/>
        <a:p>
          <a:endParaRPr lang="fr-FR"/>
        </a:p>
      </dgm:t>
    </dgm:pt>
    <dgm:pt modelId="{3670E466-A5ED-46FB-B0F5-7D725125B068}" type="sibTrans" cxnId="{72CA7876-4952-42E8-9751-82101ED57E2B}">
      <dgm:prSet/>
      <dgm:spPr/>
      <dgm:t>
        <a:bodyPr/>
        <a:lstStyle/>
        <a:p>
          <a:endParaRPr lang="fr-FR"/>
        </a:p>
      </dgm:t>
    </dgm:pt>
    <dgm:pt modelId="{D456EC8B-9AB3-4C02-8B8E-5C0B0B8B5448}">
      <dgm:prSet phldrT="[Text]"/>
      <dgm:spPr/>
      <dgm:t>
        <a:bodyPr/>
        <a:lstStyle/>
        <a:p>
          <a:pPr>
            <a:buClr>
              <a:srgbClr val="000000"/>
            </a:buClr>
            <a:buFont typeface="Arial" panose="020B0604020202020204" pitchFamily="34" charset="0"/>
            <a:buChar char="•"/>
          </a:pPr>
          <a:r>
            <a:rPr lang="fr-FR" dirty="0">
              <a:solidFill>
                <a:srgbClr val="000000"/>
              </a:solidFill>
              <a:latin typeface="Arial"/>
              <a:cs typeface="Arial"/>
              <a:sym typeface="Arial"/>
            </a:rPr>
            <a:t>Le Fond Humanitaire de la RDC (FHRDC) consultent les coordonnateurs pour la priorisation des secteurs en fonction des besoins</a:t>
          </a:r>
          <a:endParaRPr lang="fr-FR" dirty="0"/>
        </a:p>
      </dgm:t>
    </dgm:pt>
    <dgm:pt modelId="{8BB0DD9B-A83D-4C8C-A2FF-65A60D8A0B01}" type="parTrans" cxnId="{6DA776D9-4552-43BD-9198-85D4AF4E5014}">
      <dgm:prSet/>
      <dgm:spPr/>
      <dgm:t>
        <a:bodyPr/>
        <a:lstStyle/>
        <a:p>
          <a:endParaRPr lang="fr-FR"/>
        </a:p>
      </dgm:t>
    </dgm:pt>
    <dgm:pt modelId="{F54DDDF3-6DE2-4882-A793-48EE94F62030}" type="sibTrans" cxnId="{6DA776D9-4552-43BD-9198-85D4AF4E5014}">
      <dgm:prSet/>
      <dgm:spPr/>
      <dgm:t>
        <a:bodyPr/>
        <a:lstStyle/>
        <a:p>
          <a:endParaRPr lang="fr-FR"/>
        </a:p>
      </dgm:t>
    </dgm:pt>
    <dgm:pt modelId="{614B7FEA-AEBB-4FCE-86DE-40B1246CF53A}">
      <dgm:prSet phldrT="[Text]"/>
      <dgm:spPr/>
      <dgm:t>
        <a:bodyPr/>
        <a:lstStyle/>
        <a:p>
          <a:r>
            <a:rPr lang="fr-FR" dirty="0">
              <a:solidFill>
                <a:schemeClr val="tx2">
                  <a:lumMod val="10000"/>
                </a:schemeClr>
              </a:solidFill>
            </a:rPr>
            <a:t>GTPE &amp; Education parlent d’une seule voie pour mettre en avant les besoins urgent de ces deux secteurs et la plus value de la collaboration intersectorielle.</a:t>
          </a:r>
        </a:p>
      </dgm:t>
    </dgm:pt>
    <dgm:pt modelId="{5880ED4B-2752-4547-8483-B3C86DBE1D20}" type="parTrans" cxnId="{221161D5-A343-4306-B1A3-3A42D63697CC}">
      <dgm:prSet/>
      <dgm:spPr/>
      <dgm:t>
        <a:bodyPr/>
        <a:lstStyle/>
        <a:p>
          <a:endParaRPr lang="fr-FR"/>
        </a:p>
      </dgm:t>
    </dgm:pt>
    <dgm:pt modelId="{6114AB80-C462-47F9-8085-178F7CE1C060}" type="sibTrans" cxnId="{221161D5-A343-4306-B1A3-3A42D63697CC}">
      <dgm:prSet/>
      <dgm:spPr/>
      <dgm:t>
        <a:bodyPr/>
        <a:lstStyle/>
        <a:p>
          <a:endParaRPr lang="fr-FR"/>
        </a:p>
      </dgm:t>
    </dgm:pt>
    <dgm:pt modelId="{0BE7A1F6-D7DC-4FEB-B61A-F94BF06963DD}">
      <dgm:prSet phldrT="[Text]"/>
      <dgm:spPr/>
      <dgm:t>
        <a:bodyPr/>
        <a:lstStyle/>
        <a:p>
          <a:pPr>
            <a:buClr>
              <a:srgbClr val="000000"/>
            </a:buClr>
          </a:pPr>
          <a:endParaRPr lang="fr-FR" dirty="0"/>
        </a:p>
      </dgm:t>
    </dgm:pt>
    <dgm:pt modelId="{9DF39634-90B5-4B75-9D49-57614ED9B2ED}" type="parTrans" cxnId="{098BFA17-3E41-4B9D-9AE0-425F58A92DC9}">
      <dgm:prSet/>
      <dgm:spPr/>
      <dgm:t>
        <a:bodyPr/>
        <a:lstStyle/>
        <a:p>
          <a:endParaRPr lang="fr-FR"/>
        </a:p>
      </dgm:t>
    </dgm:pt>
    <dgm:pt modelId="{01725E15-5D12-443D-BE30-654B5AB060CD}" type="sibTrans" cxnId="{098BFA17-3E41-4B9D-9AE0-425F58A92DC9}">
      <dgm:prSet/>
      <dgm:spPr/>
      <dgm:t>
        <a:bodyPr/>
        <a:lstStyle/>
        <a:p>
          <a:endParaRPr lang="fr-FR"/>
        </a:p>
      </dgm:t>
    </dgm:pt>
    <dgm:pt modelId="{6B226A27-F97D-44B2-AD17-677FE75434C3}">
      <dgm:prSet/>
      <dgm:spPr/>
      <dgm:t>
        <a:bodyPr/>
        <a:lstStyle/>
        <a:p>
          <a:r>
            <a:rPr lang="fr-FR" dirty="0">
              <a:solidFill>
                <a:srgbClr val="000000"/>
              </a:solidFill>
              <a:latin typeface="Arial"/>
              <a:cs typeface="Arial"/>
              <a:sym typeface="Arial"/>
            </a:rPr>
            <a:t>Les projets sélectionnés doivent mettre en avant le lien entre ces deux secteurs et les clusters en collaboration avec les partenaires sélectionnés assurent la coordination des interventions</a:t>
          </a:r>
        </a:p>
      </dgm:t>
    </dgm:pt>
    <dgm:pt modelId="{1A3BE492-86AD-42D8-AC99-74D11E6A5BF1}" type="parTrans" cxnId="{D1B6B29F-DAFC-4EAD-BC40-A25D50487BDB}">
      <dgm:prSet/>
      <dgm:spPr/>
      <dgm:t>
        <a:bodyPr/>
        <a:lstStyle/>
        <a:p>
          <a:endParaRPr lang="fr-FR"/>
        </a:p>
      </dgm:t>
    </dgm:pt>
    <dgm:pt modelId="{C2DA0F3B-CF8C-4174-8A7F-15E51095026B}" type="sibTrans" cxnId="{D1B6B29F-DAFC-4EAD-BC40-A25D50487BDB}">
      <dgm:prSet/>
      <dgm:spPr/>
      <dgm:t>
        <a:bodyPr/>
        <a:lstStyle/>
        <a:p>
          <a:endParaRPr lang="fr-FR"/>
        </a:p>
      </dgm:t>
    </dgm:pt>
    <dgm:pt modelId="{F6665CDE-3259-4464-9D13-8A55F5738A40}">
      <dgm:prSet phldrT="[Text]"/>
      <dgm:spPr/>
      <dgm:t>
        <a:bodyPr/>
        <a:lstStyle/>
        <a:p>
          <a:pPr>
            <a:buClr>
              <a:srgbClr val="000000"/>
            </a:buClr>
            <a:buFont typeface="Arial" panose="020B0604020202020204" pitchFamily="34" charset="0"/>
            <a:buNone/>
          </a:pPr>
          <a:endParaRPr lang="fr-FR" dirty="0"/>
        </a:p>
      </dgm:t>
    </dgm:pt>
    <dgm:pt modelId="{177B4838-0C68-4C94-B0DB-0391179BF8A0}" type="parTrans" cxnId="{9086707A-0BDC-48DA-8559-454BC5D4C165}">
      <dgm:prSet/>
      <dgm:spPr/>
      <dgm:t>
        <a:bodyPr/>
        <a:lstStyle/>
        <a:p>
          <a:endParaRPr lang="fr-FR"/>
        </a:p>
      </dgm:t>
    </dgm:pt>
    <dgm:pt modelId="{6CEF6CC7-CB4F-4F93-A84A-5F7E41E5EC59}" type="sibTrans" cxnId="{9086707A-0BDC-48DA-8559-454BC5D4C165}">
      <dgm:prSet/>
      <dgm:spPr/>
      <dgm:t>
        <a:bodyPr/>
        <a:lstStyle/>
        <a:p>
          <a:endParaRPr lang="fr-FR"/>
        </a:p>
      </dgm:t>
    </dgm:pt>
    <dgm:pt modelId="{5C233E53-880C-4AFE-9254-4CCCEE6FB72E}">
      <dgm:prSet phldrT="[Text]"/>
      <dgm:spPr/>
      <dgm:t>
        <a:bodyPr/>
        <a:lstStyle/>
        <a:p>
          <a:pPr>
            <a:buClr>
              <a:srgbClr val="000000"/>
            </a:buClr>
          </a:pPr>
          <a:endParaRPr lang="fr-FR" dirty="0"/>
        </a:p>
      </dgm:t>
    </dgm:pt>
    <dgm:pt modelId="{558D42EA-CF17-426D-85E4-8DB8BEAF0CF2}" type="parTrans" cxnId="{05D9C246-5BCB-4185-98CF-4C17EEB6BBEB}">
      <dgm:prSet/>
      <dgm:spPr/>
      <dgm:t>
        <a:bodyPr/>
        <a:lstStyle/>
        <a:p>
          <a:endParaRPr lang="fr-FR"/>
        </a:p>
      </dgm:t>
    </dgm:pt>
    <dgm:pt modelId="{27BC4866-FD2F-4FF2-B4E0-E087C7AFA208}" type="sibTrans" cxnId="{05D9C246-5BCB-4185-98CF-4C17EEB6BBEB}">
      <dgm:prSet/>
      <dgm:spPr/>
      <dgm:t>
        <a:bodyPr/>
        <a:lstStyle/>
        <a:p>
          <a:endParaRPr lang="fr-FR"/>
        </a:p>
      </dgm:t>
    </dgm:pt>
    <dgm:pt modelId="{16A71C95-8D86-443C-A0C3-37EA97E75C99}" type="pres">
      <dgm:prSet presAssocID="{E5613072-67A2-4453-AB81-CF839E4D441F}" presName="linearFlow" presStyleCnt="0">
        <dgm:presLayoutVars>
          <dgm:dir/>
          <dgm:animLvl val="lvl"/>
          <dgm:resizeHandles val="exact"/>
        </dgm:presLayoutVars>
      </dgm:prSet>
      <dgm:spPr/>
    </dgm:pt>
    <dgm:pt modelId="{E5D3970F-D3A0-48AA-A2DC-0A8430A94DFF}" type="pres">
      <dgm:prSet presAssocID="{7B452140-CA6A-48B6-A930-89DC2DD4410B}" presName="composite" presStyleCnt="0"/>
      <dgm:spPr/>
    </dgm:pt>
    <dgm:pt modelId="{B7BBFFA2-7AE0-4E35-AD19-87E4ACFC2CEF}" type="pres">
      <dgm:prSet presAssocID="{7B452140-CA6A-48B6-A930-89DC2DD4410B}" presName="parentText" presStyleLbl="alignNode1" presStyleIdx="0" presStyleCnt="3">
        <dgm:presLayoutVars>
          <dgm:chMax val="1"/>
          <dgm:bulletEnabled val="1"/>
        </dgm:presLayoutVars>
      </dgm:prSet>
      <dgm:spPr/>
    </dgm:pt>
    <dgm:pt modelId="{A7E285E8-C77A-452E-B223-6D35583C3353}" type="pres">
      <dgm:prSet presAssocID="{7B452140-CA6A-48B6-A930-89DC2DD4410B}" presName="descendantText" presStyleLbl="alignAcc1" presStyleIdx="0" presStyleCnt="3">
        <dgm:presLayoutVars>
          <dgm:bulletEnabled val="1"/>
        </dgm:presLayoutVars>
      </dgm:prSet>
      <dgm:spPr/>
    </dgm:pt>
    <dgm:pt modelId="{3A192077-B363-428C-B604-F83ACC07172B}" type="pres">
      <dgm:prSet presAssocID="{62809245-D83C-46DC-9888-11E083F87A6A}" presName="sp" presStyleCnt="0"/>
      <dgm:spPr/>
    </dgm:pt>
    <dgm:pt modelId="{7BDB475C-E880-4A2F-85D5-3C9EB9B6C04D}" type="pres">
      <dgm:prSet presAssocID="{98F815C3-D2E7-45AC-8966-D411527A0002}" presName="composite" presStyleCnt="0"/>
      <dgm:spPr/>
    </dgm:pt>
    <dgm:pt modelId="{6EF9D5E5-A207-43E8-9BD7-3725B3767C52}" type="pres">
      <dgm:prSet presAssocID="{98F815C3-D2E7-45AC-8966-D411527A0002}" presName="parentText" presStyleLbl="alignNode1" presStyleIdx="1" presStyleCnt="3" custLinFactNeighborX="0" custLinFactNeighborY="86290">
        <dgm:presLayoutVars>
          <dgm:chMax val="1"/>
          <dgm:bulletEnabled val="1"/>
        </dgm:presLayoutVars>
      </dgm:prSet>
      <dgm:spPr/>
    </dgm:pt>
    <dgm:pt modelId="{ED04A2B4-7832-4536-832F-7B27EACCD16C}" type="pres">
      <dgm:prSet presAssocID="{98F815C3-D2E7-45AC-8966-D411527A0002}" presName="descendantText" presStyleLbl="alignAcc1" presStyleIdx="1" presStyleCnt="3" custLinFactY="44533" custLinFactNeighborX="306" custLinFactNeighborY="100000">
        <dgm:presLayoutVars>
          <dgm:bulletEnabled val="1"/>
        </dgm:presLayoutVars>
      </dgm:prSet>
      <dgm:spPr/>
    </dgm:pt>
    <dgm:pt modelId="{94838D4A-31A4-4083-814F-D00DA6E72CB7}" type="pres">
      <dgm:prSet presAssocID="{ABAE389C-1C28-48B8-9BAE-815054B4503B}" presName="sp" presStyleCnt="0"/>
      <dgm:spPr/>
    </dgm:pt>
    <dgm:pt modelId="{86A2EC07-EA9A-4BAB-A0DF-6ED0BF8E9409}" type="pres">
      <dgm:prSet presAssocID="{5434530B-6A85-480C-9AFD-1A8A4A0C9558}" presName="composite" presStyleCnt="0"/>
      <dgm:spPr/>
    </dgm:pt>
    <dgm:pt modelId="{E6C6411D-A637-4BD8-8EC1-06FF10223C94}" type="pres">
      <dgm:prSet presAssocID="{5434530B-6A85-480C-9AFD-1A8A4A0C9558}" presName="parentText" presStyleLbl="alignNode1" presStyleIdx="2" presStyleCnt="3" custLinFactNeighborX="0" custLinFactNeighborY="-88234">
        <dgm:presLayoutVars>
          <dgm:chMax val="1"/>
          <dgm:bulletEnabled val="1"/>
        </dgm:presLayoutVars>
      </dgm:prSet>
      <dgm:spPr/>
    </dgm:pt>
    <dgm:pt modelId="{1198824A-781D-41F7-8E6F-CCCBE012CD3A}" type="pres">
      <dgm:prSet presAssocID="{5434530B-6A85-480C-9AFD-1A8A4A0C9558}" presName="descendantText" presStyleLbl="alignAcc1" presStyleIdx="2" presStyleCnt="3" custLinFactY="-33548" custLinFactNeighborY="-100000">
        <dgm:presLayoutVars>
          <dgm:bulletEnabled val="1"/>
        </dgm:presLayoutVars>
      </dgm:prSet>
      <dgm:spPr/>
    </dgm:pt>
  </dgm:ptLst>
  <dgm:cxnLst>
    <dgm:cxn modelId="{0DB47104-DFFA-4FEC-B2E4-DE8AE084CAC8}" type="presOf" srcId="{E5613072-67A2-4453-AB81-CF839E4D441F}" destId="{16A71C95-8D86-443C-A0C3-37EA97E75C99}" srcOrd="0" destOrd="0" presId="urn:microsoft.com/office/officeart/2005/8/layout/chevron2"/>
    <dgm:cxn modelId="{F38A8307-204D-44D2-9239-2C9C082A79A4}" type="presOf" srcId="{F6665CDE-3259-4464-9D13-8A55F5738A40}" destId="{1198824A-781D-41F7-8E6F-CCCBE012CD3A}" srcOrd="0" destOrd="1" presId="urn:microsoft.com/office/officeart/2005/8/layout/chevron2"/>
    <dgm:cxn modelId="{098BFA17-3E41-4B9D-9AE0-425F58A92DC9}" srcId="{7B452140-CA6A-48B6-A930-89DC2DD4410B}" destId="{0BE7A1F6-D7DC-4FEB-B61A-F94BF06963DD}" srcOrd="1" destOrd="0" parTransId="{9DF39634-90B5-4B75-9D49-57614ED9B2ED}" sibTransId="{01725E15-5D12-443D-BE30-654B5AB060CD}"/>
    <dgm:cxn modelId="{42B0101B-F312-43FE-A832-9E7A110BEE6D}" type="presOf" srcId="{CC4573AC-DDCB-4BC8-ACC7-2AA5D18AF30F}" destId="{A7E285E8-C77A-452E-B223-6D35583C3353}" srcOrd="0" destOrd="2" presId="urn:microsoft.com/office/officeart/2005/8/layout/chevron2"/>
    <dgm:cxn modelId="{B34B251D-22FD-4604-881C-1B47F954F727}" type="presOf" srcId="{614B7FEA-AEBB-4FCE-86DE-40B1246CF53A}" destId="{1198824A-781D-41F7-8E6F-CCCBE012CD3A}" srcOrd="0" destOrd="2" presId="urn:microsoft.com/office/officeart/2005/8/layout/chevron2"/>
    <dgm:cxn modelId="{5381582A-D1FD-4AFA-A78D-3EAE5EF31481}" type="presOf" srcId="{D456EC8B-9AB3-4C02-8B8E-5C0B0B8B5448}" destId="{1198824A-781D-41F7-8E6F-CCCBE012CD3A}" srcOrd="0" destOrd="0" presId="urn:microsoft.com/office/officeart/2005/8/layout/chevron2"/>
    <dgm:cxn modelId="{41BDEF35-30DF-46F7-8CD0-B41107668D45}" srcId="{7B452140-CA6A-48B6-A930-89DC2DD4410B}" destId="{28EBCD2C-ADDF-42D5-BBEE-669978230DE7}" srcOrd="0" destOrd="0" parTransId="{CDC9A07C-2B6E-4517-8B27-3542D04776A5}" sibTransId="{3E53132C-B8AB-4976-ACB6-565D5C1D4B39}"/>
    <dgm:cxn modelId="{E8ECCF64-4CF3-4D71-94B2-D8DDBDF27BD3}" type="presOf" srcId="{5C233E53-880C-4AFE-9254-4CCCEE6FB72E}" destId="{ED04A2B4-7832-4536-832F-7B27EACCD16C}" srcOrd="0" destOrd="1" presId="urn:microsoft.com/office/officeart/2005/8/layout/chevron2"/>
    <dgm:cxn modelId="{05D9C246-5BCB-4185-98CF-4C17EEB6BBEB}" srcId="{98F815C3-D2E7-45AC-8966-D411527A0002}" destId="{5C233E53-880C-4AFE-9254-4CCCEE6FB72E}" srcOrd="1" destOrd="0" parTransId="{558D42EA-CF17-426D-85E4-8DB8BEAF0CF2}" sibTransId="{27BC4866-FD2F-4FF2-B4E0-E087C7AFA208}"/>
    <dgm:cxn modelId="{75B3F450-044C-44D3-9597-465809DDF95D}" type="presOf" srcId="{0BE7A1F6-D7DC-4FEB-B61A-F94BF06963DD}" destId="{A7E285E8-C77A-452E-B223-6D35583C3353}" srcOrd="0" destOrd="1" presId="urn:microsoft.com/office/officeart/2005/8/layout/chevron2"/>
    <dgm:cxn modelId="{72CA7876-4952-42E8-9751-82101ED57E2B}" srcId="{E5613072-67A2-4453-AB81-CF839E4D441F}" destId="{5434530B-6A85-480C-9AFD-1A8A4A0C9558}" srcOrd="2" destOrd="0" parTransId="{8055666C-97AD-489C-BF3F-65824A702FEB}" sibTransId="{3670E466-A5ED-46FB-B0F5-7D725125B068}"/>
    <dgm:cxn modelId="{9086707A-0BDC-48DA-8559-454BC5D4C165}" srcId="{5434530B-6A85-480C-9AFD-1A8A4A0C9558}" destId="{F6665CDE-3259-4464-9D13-8A55F5738A40}" srcOrd="1" destOrd="0" parTransId="{177B4838-0C68-4C94-B0DB-0391179BF8A0}" sibTransId="{6CEF6CC7-CB4F-4F93-A84A-5F7E41E5EC59}"/>
    <dgm:cxn modelId="{A086E295-93F0-47FB-843F-5E9FD14CD9C5}" type="presOf" srcId="{6B226A27-F97D-44B2-AD17-677FE75434C3}" destId="{ED04A2B4-7832-4536-832F-7B27EACCD16C}" srcOrd="0" destOrd="2" presId="urn:microsoft.com/office/officeart/2005/8/layout/chevron2"/>
    <dgm:cxn modelId="{1C59FB97-9A3C-4708-8138-14811953482F}" type="presOf" srcId="{5434530B-6A85-480C-9AFD-1A8A4A0C9558}" destId="{E6C6411D-A637-4BD8-8EC1-06FF10223C94}" srcOrd="0" destOrd="0" presId="urn:microsoft.com/office/officeart/2005/8/layout/chevron2"/>
    <dgm:cxn modelId="{0347DA9A-7644-493E-BF88-6F4F227A0CE0}" srcId="{98F815C3-D2E7-45AC-8966-D411527A0002}" destId="{8E967447-F074-46C1-B4CD-19F904D5A5F5}" srcOrd="0" destOrd="0" parTransId="{29A565ED-F3F5-42EA-9411-8B9525FA74F9}" sibTransId="{A27A27C0-DBEC-4BDB-AED4-581DE5927EBD}"/>
    <dgm:cxn modelId="{D1B6B29F-DAFC-4EAD-BC40-A25D50487BDB}" srcId="{98F815C3-D2E7-45AC-8966-D411527A0002}" destId="{6B226A27-F97D-44B2-AD17-677FE75434C3}" srcOrd="2" destOrd="0" parTransId="{1A3BE492-86AD-42D8-AC99-74D11E6A5BF1}" sibTransId="{C2DA0F3B-CF8C-4174-8A7F-15E51095026B}"/>
    <dgm:cxn modelId="{BED34FB4-796F-4B07-AEFB-845E1438B0B0}" type="presOf" srcId="{98F815C3-D2E7-45AC-8966-D411527A0002}" destId="{6EF9D5E5-A207-43E8-9BD7-3725B3767C52}" srcOrd="0" destOrd="0" presId="urn:microsoft.com/office/officeart/2005/8/layout/chevron2"/>
    <dgm:cxn modelId="{7F967FC2-04B9-403E-8566-BA9CB36E8B67}" type="presOf" srcId="{7B452140-CA6A-48B6-A930-89DC2DD4410B}" destId="{B7BBFFA2-7AE0-4E35-AD19-87E4ACFC2CEF}" srcOrd="0" destOrd="0" presId="urn:microsoft.com/office/officeart/2005/8/layout/chevron2"/>
    <dgm:cxn modelId="{17687FC9-742D-4A69-8443-6CECE697B955}" type="presOf" srcId="{28EBCD2C-ADDF-42D5-BBEE-669978230DE7}" destId="{A7E285E8-C77A-452E-B223-6D35583C3353}" srcOrd="0" destOrd="0" presId="urn:microsoft.com/office/officeart/2005/8/layout/chevron2"/>
    <dgm:cxn modelId="{E918C2CD-2E1C-492D-B0F6-A59932136CD3}" type="presOf" srcId="{8E967447-F074-46C1-B4CD-19F904D5A5F5}" destId="{ED04A2B4-7832-4536-832F-7B27EACCD16C}" srcOrd="0" destOrd="0" presId="urn:microsoft.com/office/officeart/2005/8/layout/chevron2"/>
    <dgm:cxn modelId="{21930DD4-A6C1-4C1E-8850-BEE15378D0DD}" srcId="{E5613072-67A2-4453-AB81-CF839E4D441F}" destId="{98F815C3-D2E7-45AC-8966-D411527A0002}" srcOrd="1" destOrd="0" parTransId="{F5DC5EA8-064E-46F1-9902-8343A4184D46}" sibTransId="{ABAE389C-1C28-48B8-9BAE-815054B4503B}"/>
    <dgm:cxn modelId="{221161D5-A343-4306-B1A3-3A42D63697CC}" srcId="{5434530B-6A85-480C-9AFD-1A8A4A0C9558}" destId="{614B7FEA-AEBB-4FCE-86DE-40B1246CF53A}" srcOrd="2" destOrd="0" parTransId="{5880ED4B-2752-4547-8483-B3C86DBE1D20}" sibTransId="{6114AB80-C462-47F9-8085-178F7CE1C060}"/>
    <dgm:cxn modelId="{6DA776D9-4552-43BD-9198-85D4AF4E5014}" srcId="{5434530B-6A85-480C-9AFD-1A8A4A0C9558}" destId="{D456EC8B-9AB3-4C02-8B8E-5C0B0B8B5448}" srcOrd="0" destOrd="0" parTransId="{8BB0DD9B-A83D-4C8C-A2FF-65A60D8A0B01}" sibTransId="{F54DDDF3-6DE2-4882-A793-48EE94F62030}"/>
    <dgm:cxn modelId="{E0C361EE-1651-41FA-9EBE-8D9D82390725}" srcId="{7B452140-CA6A-48B6-A930-89DC2DD4410B}" destId="{CC4573AC-DDCB-4BC8-ACC7-2AA5D18AF30F}" srcOrd="2" destOrd="0" parTransId="{6A0D4C4F-193E-49F5-B1A8-3F44935D2FDC}" sibTransId="{B385CDEA-4F5A-4ED5-B0F8-E345AF146E13}"/>
    <dgm:cxn modelId="{851EBBF3-3523-4DE6-B1B2-55FF8E89F534}" srcId="{E5613072-67A2-4453-AB81-CF839E4D441F}" destId="{7B452140-CA6A-48B6-A930-89DC2DD4410B}" srcOrd="0" destOrd="0" parTransId="{82646A22-53F4-4063-8C7B-A41C0CD1048E}" sibTransId="{62809245-D83C-46DC-9888-11E083F87A6A}"/>
    <dgm:cxn modelId="{37838D03-CD6E-4EB5-BE1A-6194427B3DCF}" type="presParOf" srcId="{16A71C95-8D86-443C-A0C3-37EA97E75C99}" destId="{E5D3970F-D3A0-48AA-A2DC-0A8430A94DFF}" srcOrd="0" destOrd="0" presId="urn:microsoft.com/office/officeart/2005/8/layout/chevron2"/>
    <dgm:cxn modelId="{69D69813-71F4-464F-8073-84C1E66316AE}" type="presParOf" srcId="{E5D3970F-D3A0-48AA-A2DC-0A8430A94DFF}" destId="{B7BBFFA2-7AE0-4E35-AD19-87E4ACFC2CEF}" srcOrd="0" destOrd="0" presId="urn:microsoft.com/office/officeart/2005/8/layout/chevron2"/>
    <dgm:cxn modelId="{90AF42F3-2B1B-492F-B1B9-AD520EC99716}" type="presParOf" srcId="{E5D3970F-D3A0-48AA-A2DC-0A8430A94DFF}" destId="{A7E285E8-C77A-452E-B223-6D35583C3353}" srcOrd="1" destOrd="0" presId="urn:microsoft.com/office/officeart/2005/8/layout/chevron2"/>
    <dgm:cxn modelId="{57732E73-EE70-4B5B-A035-D8F7E98FD1BF}" type="presParOf" srcId="{16A71C95-8D86-443C-A0C3-37EA97E75C99}" destId="{3A192077-B363-428C-B604-F83ACC07172B}" srcOrd="1" destOrd="0" presId="urn:microsoft.com/office/officeart/2005/8/layout/chevron2"/>
    <dgm:cxn modelId="{B3100723-2519-4688-A132-AA9EE367F9D8}" type="presParOf" srcId="{16A71C95-8D86-443C-A0C3-37EA97E75C99}" destId="{7BDB475C-E880-4A2F-85D5-3C9EB9B6C04D}" srcOrd="2" destOrd="0" presId="urn:microsoft.com/office/officeart/2005/8/layout/chevron2"/>
    <dgm:cxn modelId="{226ADE8F-22BC-4BA5-ADF2-7B3A1F6197C4}" type="presParOf" srcId="{7BDB475C-E880-4A2F-85D5-3C9EB9B6C04D}" destId="{6EF9D5E5-A207-43E8-9BD7-3725B3767C52}" srcOrd="0" destOrd="0" presId="urn:microsoft.com/office/officeart/2005/8/layout/chevron2"/>
    <dgm:cxn modelId="{ADE03F78-C40E-4BEB-BEEB-708908AEC7AE}" type="presParOf" srcId="{7BDB475C-E880-4A2F-85D5-3C9EB9B6C04D}" destId="{ED04A2B4-7832-4536-832F-7B27EACCD16C}" srcOrd="1" destOrd="0" presId="urn:microsoft.com/office/officeart/2005/8/layout/chevron2"/>
    <dgm:cxn modelId="{DF97CEF6-6A5B-40A6-8B15-59AC9B4F6396}" type="presParOf" srcId="{16A71C95-8D86-443C-A0C3-37EA97E75C99}" destId="{94838D4A-31A4-4083-814F-D00DA6E72CB7}" srcOrd="3" destOrd="0" presId="urn:microsoft.com/office/officeart/2005/8/layout/chevron2"/>
    <dgm:cxn modelId="{CAC0CBB8-96E7-4B9D-A460-CAA4CE4DF9F6}" type="presParOf" srcId="{16A71C95-8D86-443C-A0C3-37EA97E75C99}" destId="{86A2EC07-EA9A-4BAB-A0DF-6ED0BF8E9409}" srcOrd="4" destOrd="0" presId="urn:microsoft.com/office/officeart/2005/8/layout/chevron2"/>
    <dgm:cxn modelId="{396095E8-783B-431F-AB66-42CE862D3FBE}" type="presParOf" srcId="{86A2EC07-EA9A-4BAB-A0DF-6ED0BF8E9409}" destId="{E6C6411D-A637-4BD8-8EC1-06FF10223C94}" srcOrd="0" destOrd="0" presId="urn:microsoft.com/office/officeart/2005/8/layout/chevron2"/>
    <dgm:cxn modelId="{F08F0912-4CE1-42B3-9C7A-FE7EBDCADDC3}" type="presParOf" srcId="{86A2EC07-EA9A-4BAB-A0DF-6ED0BF8E9409}" destId="{1198824A-781D-41F7-8E6F-CCCBE012CD3A}"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F575DF-A7B8-3949-8362-0DA8409B9E4E}">
      <dsp:nvSpPr>
        <dsp:cNvPr id="0" name=""/>
        <dsp:cNvSpPr/>
      </dsp:nvSpPr>
      <dsp:spPr>
        <a:xfrm>
          <a:off x="0" y="348429"/>
          <a:ext cx="8385019" cy="554400"/>
        </a:xfrm>
        <a:prstGeom prst="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3C80D67-48CD-8D43-8DD5-54F8F71EF191}">
      <dsp:nvSpPr>
        <dsp:cNvPr id="0" name=""/>
        <dsp:cNvSpPr/>
      </dsp:nvSpPr>
      <dsp:spPr>
        <a:xfrm>
          <a:off x="419250" y="23709"/>
          <a:ext cx="5869513" cy="649440"/>
        </a:xfrm>
        <a:prstGeom prst="roundRect">
          <a:avLst/>
        </a:prstGeom>
        <a:gradFill rotWithShape="0">
          <a:gsLst>
            <a:gs pos="0">
              <a:schemeClr val="dk2">
                <a:hueOff val="0"/>
                <a:satOff val="0"/>
                <a:lumOff val="0"/>
                <a:alphaOff val="0"/>
                <a:tint val="50000"/>
                <a:satMod val="300000"/>
              </a:schemeClr>
            </a:gs>
            <a:gs pos="35000">
              <a:schemeClr val="dk2">
                <a:hueOff val="0"/>
                <a:satOff val="0"/>
                <a:lumOff val="0"/>
                <a:alphaOff val="0"/>
                <a:tint val="37000"/>
                <a:satMod val="300000"/>
              </a:schemeClr>
            </a:gs>
            <a:gs pos="100000">
              <a:schemeClr val="dk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854" tIns="0" rIns="221854" bIns="0" numCol="1" spcCol="1270" anchor="ctr" anchorCtr="0">
          <a:noAutofit/>
        </a:bodyPr>
        <a:lstStyle/>
        <a:p>
          <a:pPr marL="0" lvl="0" indent="0" algn="l" defTabSz="977900" rtl="0">
            <a:lnSpc>
              <a:spcPct val="90000"/>
            </a:lnSpc>
            <a:spcBef>
              <a:spcPct val="0"/>
            </a:spcBef>
            <a:spcAft>
              <a:spcPct val="35000"/>
            </a:spcAft>
            <a:buNone/>
          </a:pPr>
          <a:r>
            <a:rPr lang="en-US" sz="2200" kern="1200" dirty="0"/>
            <a:t>Description du </a:t>
          </a:r>
          <a:r>
            <a:rPr lang="en-US" sz="2200" kern="1200" dirty="0" err="1"/>
            <a:t>processus</a:t>
          </a:r>
          <a:endParaRPr lang="en-US" sz="2200" kern="1200" dirty="0"/>
        </a:p>
      </dsp:txBody>
      <dsp:txXfrm>
        <a:off x="450953" y="55412"/>
        <a:ext cx="5806107" cy="586034"/>
      </dsp:txXfrm>
    </dsp:sp>
    <dsp:sp modelId="{2B163AC9-D246-9B4F-B1FC-C2A6AA158365}">
      <dsp:nvSpPr>
        <dsp:cNvPr id="0" name=""/>
        <dsp:cNvSpPr/>
      </dsp:nvSpPr>
      <dsp:spPr>
        <a:xfrm>
          <a:off x="0" y="1346349"/>
          <a:ext cx="8385019" cy="554400"/>
        </a:xfrm>
        <a:prstGeom prst="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27EADC6-61BF-CF42-A8D8-E8B9BC64BA81}">
      <dsp:nvSpPr>
        <dsp:cNvPr id="0" name=""/>
        <dsp:cNvSpPr/>
      </dsp:nvSpPr>
      <dsp:spPr>
        <a:xfrm>
          <a:off x="419250" y="1021629"/>
          <a:ext cx="5869513" cy="649440"/>
        </a:xfrm>
        <a:prstGeom prst="roundRect">
          <a:avLst/>
        </a:prstGeom>
        <a:gradFill rotWithShape="0">
          <a:gsLst>
            <a:gs pos="0">
              <a:schemeClr val="dk2">
                <a:hueOff val="0"/>
                <a:satOff val="0"/>
                <a:lumOff val="0"/>
                <a:alphaOff val="0"/>
                <a:tint val="50000"/>
                <a:satMod val="300000"/>
              </a:schemeClr>
            </a:gs>
            <a:gs pos="35000">
              <a:schemeClr val="dk2">
                <a:hueOff val="0"/>
                <a:satOff val="0"/>
                <a:lumOff val="0"/>
                <a:alphaOff val="0"/>
                <a:tint val="37000"/>
                <a:satMod val="300000"/>
              </a:schemeClr>
            </a:gs>
            <a:gs pos="100000">
              <a:schemeClr val="dk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854" tIns="0" rIns="221854" bIns="0" numCol="1" spcCol="1270" anchor="ctr" anchorCtr="0">
          <a:noAutofit/>
        </a:bodyPr>
        <a:lstStyle/>
        <a:p>
          <a:pPr marL="0" lvl="0" indent="0" algn="l" defTabSz="977900">
            <a:lnSpc>
              <a:spcPct val="90000"/>
            </a:lnSpc>
            <a:spcBef>
              <a:spcPct val="0"/>
            </a:spcBef>
            <a:spcAft>
              <a:spcPct val="35000"/>
            </a:spcAft>
            <a:buNone/>
          </a:pPr>
          <a:r>
            <a:rPr lang="en-US" sz="2200" kern="1200" dirty="0" err="1"/>
            <a:t>Avantages</a:t>
          </a:r>
          <a:endParaRPr lang="en-US" sz="2200" kern="1200" dirty="0"/>
        </a:p>
      </dsp:txBody>
      <dsp:txXfrm>
        <a:off x="450953" y="1053332"/>
        <a:ext cx="5806107" cy="586034"/>
      </dsp:txXfrm>
    </dsp:sp>
    <dsp:sp modelId="{620DE236-A5C2-5C40-BAD3-E680BC226317}">
      <dsp:nvSpPr>
        <dsp:cNvPr id="0" name=""/>
        <dsp:cNvSpPr/>
      </dsp:nvSpPr>
      <dsp:spPr>
        <a:xfrm>
          <a:off x="0" y="2344269"/>
          <a:ext cx="8385019" cy="554400"/>
        </a:xfrm>
        <a:prstGeom prst="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3D83B202-4BED-D642-975A-9E0508EC2ECA}">
      <dsp:nvSpPr>
        <dsp:cNvPr id="0" name=""/>
        <dsp:cNvSpPr/>
      </dsp:nvSpPr>
      <dsp:spPr>
        <a:xfrm>
          <a:off x="419250" y="2019549"/>
          <a:ext cx="5869513" cy="649440"/>
        </a:xfrm>
        <a:prstGeom prst="roundRect">
          <a:avLst/>
        </a:prstGeom>
        <a:gradFill rotWithShape="0">
          <a:gsLst>
            <a:gs pos="0">
              <a:schemeClr val="dk2">
                <a:hueOff val="0"/>
                <a:satOff val="0"/>
                <a:lumOff val="0"/>
                <a:alphaOff val="0"/>
                <a:tint val="50000"/>
                <a:satMod val="300000"/>
              </a:schemeClr>
            </a:gs>
            <a:gs pos="35000">
              <a:schemeClr val="dk2">
                <a:hueOff val="0"/>
                <a:satOff val="0"/>
                <a:lumOff val="0"/>
                <a:alphaOff val="0"/>
                <a:tint val="37000"/>
                <a:satMod val="300000"/>
              </a:schemeClr>
            </a:gs>
            <a:gs pos="100000">
              <a:schemeClr val="dk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854" tIns="0" rIns="221854" bIns="0" numCol="1" spcCol="1270" anchor="ctr" anchorCtr="0">
          <a:noAutofit/>
        </a:bodyPr>
        <a:lstStyle/>
        <a:p>
          <a:pPr marL="0" lvl="0" indent="0" algn="l" defTabSz="977900" rtl="0">
            <a:lnSpc>
              <a:spcPct val="90000"/>
            </a:lnSpc>
            <a:spcBef>
              <a:spcPct val="0"/>
            </a:spcBef>
            <a:spcAft>
              <a:spcPct val="35000"/>
            </a:spcAft>
            <a:buNone/>
          </a:pPr>
          <a:r>
            <a:rPr lang="en-US" sz="2200" kern="1200" dirty="0" err="1"/>
            <a:t>Limites</a:t>
          </a:r>
          <a:endParaRPr lang="en-US" sz="2200" kern="1200" dirty="0"/>
        </a:p>
      </dsp:txBody>
      <dsp:txXfrm>
        <a:off x="450953" y="2051252"/>
        <a:ext cx="5806107" cy="586034"/>
      </dsp:txXfrm>
    </dsp:sp>
    <dsp:sp modelId="{A15C8D0F-94AD-2D4E-A036-4A8C7770495B}">
      <dsp:nvSpPr>
        <dsp:cNvPr id="0" name=""/>
        <dsp:cNvSpPr/>
      </dsp:nvSpPr>
      <dsp:spPr>
        <a:xfrm>
          <a:off x="0" y="3342189"/>
          <a:ext cx="8385019" cy="554400"/>
        </a:xfrm>
        <a:prstGeom prst="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12B40814-E75D-5642-A27C-E1DB95603488}">
      <dsp:nvSpPr>
        <dsp:cNvPr id="0" name=""/>
        <dsp:cNvSpPr/>
      </dsp:nvSpPr>
      <dsp:spPr>
        <a:xfrm>
          <a:off x="419250" y="3017469"/>
          <a:ext cx="5869513" cy="649440"/>
        </a:xfrm>
        <a:prstGeom prst="roundRect">
          <a:avLst/>
        </a:prstGeom>
        <a:gradFill rotWithShape="0">
          <a:gsLst>
            <a:gs pos="0">
              <a:schemeClr val="dk2">
                <a:hueOff val="0"/>
                <a:satOff val="0"/>
                <a:lumOff val="0"/>
                <a:alphaOff val="0"/>
                <a:tint val="50000"/>
                <a:satMod val="300000"/>
              </a:schemeClr>
            </a:gs>
            <a:gs pos="35000">
              <a:schemeClr val="dk2">
                <a:hueOff val="0"/>
                <a:satOff val="0"/>
                <a:lumOff val="0"/>
                <a:alphaOff val="0"/>
                <a:tint val="37000"/>
                <a:satMod val="300000"/>
              </a:schemeClr>
            </a:gs>
            <a:gs pos="100000">
              <a:schemeClr val="dk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854" tIns="0" rIns="221854" bIns="0" numCol="1" spcCol="1270" anchor="ctr" anchorCtr="0">
          <a:noAutofit/>
        </a:bodyPr>
        <a:lstStyle/>
        <a:p>
          <a:pPr marL="0" lvl="0" indent="0" algn="l" defTabSz="977900" rtl="0">
            <a:lnSpc>
              <a:spcPct val="90000"/>
            </a:lnSpc>
            <a:spcBef>
              <a:spcPct val="0"/>
            </a:spcBef>
            <a:spcAft>
              <a:spcPct val="35000"/>
            </a:spcAft>
            <a:buNone/>
          </a:pPr>
          <a:r>
            <a:rPr lang="en-US" sz="2200" kern="1200" dirty="0" err="1"/>
            <a:t>Défis</a:t>
          </a:r>
          <a:endParaRPr lang="en-US" sz="2200" kern="1200" dirty="0"/>
        </a:p>
      </dsp:txBody>
      <dsp:txXfrm>
        <a:off x="450953" y="3049172"/>
        <a:ext cx="5806107" cy="586034"/>
      </dsp:txXfrm>
    </dsp:sp>
    <dsp:sp modelId="{77477A26-E1F5-3041-8EC5-A4BF8841AA38}">
      <dsp:nvSpPr>
        <dsp:cNvPr id="0" name=""/>
        <dsp:cNvSpPr/>
      </dsp:nvSpPr>
      <dsp:spPr>
        <a:xfrm>
          <a:off x="0" y="4340109"/>
          <a:ext cx="8385019" cy="554400"/>
        </a:xfrm>
        <a:prstGeom prst="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99DBA757-EC81-F043-A9EC-5B717B01DBEB}">
      <dsp:nvSpPr>
        <dsp:cNvPr id="0" name=""/>
        <dsp:cNvSpPr/>
      </dsp:nvSpPr>
      <dsp:spPr>
        <a:xfrm>
          <a:off x="419250" y="4015389"/>
          <a:ext cx="5869513" cy="649440"/>
        </a:xfrm>
        <a:prstGeom prst="roundRect">
          <a:avLst/>
        </a:prstGeom>
        <a:gradFill rotWithShape="0">
          <a:gsLst>
            <a:gs pos="0">
              <a:schemeClr val="dk2">
                <a:hueOff val="0"/>
                <a:satOff val="0"/>
                <a:lumOff val="0"/>
                <a:alphaOff val="0"/>
                <a:tint val="50000"/>
                <a:satMod val="300000"/>
              </a:schemeClr>
            </a:gs>
            <a:gs pos="35000">
              <a:schemeClr val="dk2">
                <a:hueOff val="0"/>
                <a:satOff val="0"/>
                <a:lumOff val="0"/>
                <a:alphaOff val="0"/>
                <a:tint val="37000"/>
                <a:satMod val="300000"/>
              </a:schemeClr>
            </a:gs>
            <a:gs pos="100000">
              <a:schemeClr val="dk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854" tIns="0" rIns="221854" bIns="0" numCol="1" spcCol="1270" anchor="ctr" anchorCtr="0">
          <a:noAutofit/>
        </a:bodyPr>
        <a:lstStyle/>
        <a:p>
          <a:pPr marL="0" lvl="0" indent="0" algn="l" defTabSz="977900" rtl="0">
            <a:lnSpc>
              <a:spcPct val="90000"/>
            </a:lnSpc>
            <a:spcBef>
              <a:spcPct val="0"/>
            </a:spcBef>
            <a:spcAft>
              <a:spcPct val="35000"/>
            </a:spcAft>
            <a:buNone/>
          </a:pPr>
          <a:r>
            <a:rPr lang="en-US" sz="2200" kern="1200" dirty="0" err="1"/>
            <a:t>Recommandations</a:t>
          </a:r>
          <a:endParaRPr lang="en-US" sz="2200" kern="1200" dirty="0"/>
        </a:p>
      </dsp:txBody>
      <dsp:txXfrm>
        <a:off x="450953" y="4047092"/>
        <a:ext cx="5806107" cy="58603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F575DF-A7B8-3949-8362-0DA8409B9E4E}">
      <dsp:nvSpPr>
        <dsp:cNvPr id="0" name=""/>
        <dsp:cNvSpPr/>
      </dsp:nvSpPr>
      <dsp:spPr>
        <a:xfrm>
          <a:off x="0" y="348429"/>
          <a:ext cx="8385019" cy="554400"/>
        </a:xfrm>
        <a:prstGeom prst="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3C80D67-48CD-8D43-8DD5-54F8F71EF191}">
      <dsp:nvSpPr>
        <dsp:cNvPr id="0" name=""/>
        <dsp:cNvSpPr/>
      </dsp:nvSpPr>
      <dsp:spPr>
        <a:xfrm>
          <a:off x="419250" y="23709"/>
          <a:ext cx="5869513" cy="649440"/>
        </a:xfrm>
        <a:prstGeom prst="roundRect">
          <a:avLst/>
        </a:prstGeom>
        <a:gradFill rotWithShape="0">
          <a:gsLst>
            <a:gs pos="0">
              <a:schemeClr val="dk2">
                <a:hueOff val="0"/>
                <a:satOff val="0"/>
                <a:lumOff val="0"/>
                <a:alphaOff val="0"/>
                <a:tint val="50000"/>
                <a:satMod val="300000"/>
              </a:schemeClr>
            </a:gs>
            <a:gs pos="35000">
              <a:schemeClr val="dk2">
                <a:hueOff val="0"/>
                <a:satOff val="0"/>
                <a:lumOff val="0"/>
                <a:alphaOff val="0"/>
                <a:tint val="37000"/>
                <a:satMod val="300000"/>
              </a:schemeClr>
            </a:gs>
            <a:gs pos="100000">
              <a:schemeClr val="dk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854" tIns="0" rIns="221854" bIns="0" numCol="1" spcCol="1270" anchor="ctr" anchorCtr="0">
          <a:noAutofit/>
        </a:bodyPr>
        <a:lstStyle/>
        <a:p>
          <a:pPr marL="0" lvl="0" indent="0" algn="l" defTabSz="977900" rtl="0">
            <a:lnSpc>
              <a:spcPct val="90000"/>
            </a:lnSpc>
            <a:spcBef>
              <a:spcPct val="0"/>
            </a:spcBef>
            <a:spcAft>
              <a:spcPct val="35000"/>
            </a:spcAft>
            <a:buNone/>
          </a:pPr>
          <a:r>
            <a:rPr lang="en-US" sz="2200" kern="1200" dirty="0" err="1"/>
            <a:t>Contexte</a:t>
          </a:r>
          <a:endParaRPr lang="en-US" sz="2200" kern="1200" dirty="0"/>
        </a:p>
      </dsp:txBody>
      <dsp:txXfrm>
        <a:off x="450953" y="55412"/>
        <a:ext cx="5806107" cy="586034"/>
      </dsp:txXfrm>
    </dsp:sp>
    <dsp:sp modelId="{2B163AC9-D246-9B4F-B1FC-C2A6AA158365}">
      <dsp:nvSpPr>
        <dsp:cNvPr id="0" name=""/>
        <dsp:cNvSpPr/>
      </dsp:nvSpPr>
      <dsp:spPr>
        <a:xfrm>
          <a:off x="0" y="1346349"/>
          <a:ext cx="8385019" cy="554400"/>
        </a:xfrm>
        <a:prstGeom prst="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27EADC6-61BF-CF42-A8D8-E8B9BC64BA81}">
      <dsp:nvSpPr>
        <dsp:cNvPr id="0" name=""/>
        <dsp:cNvSpPr/>
      </dsp:nvSpPr>
      <dsp:spPr>
        <a:xfrm>
          <a:off x="419250" y="1021629"/>
          <a:ext cx="5869513" cy="649440"/>
        </a:xfrm>
        <a:prstGeom prst="roundRect">
          <a:avLst/>
        </a:prstGeom>
        <a:gradFill rotWithShape="0">
          <a:gsLst>
            <a:gs pos="0">
              <a:schemeClr val="dk2">
                <a:hueOff val="0"/>
                <a:satOff val="0"/>
                <a:lumOff val="0"/>
                <a:alphaOff val="0"/>
                <a:tint val="50000"/>
                <a:satMod val="300000"/>
              </a:schemeClr>
            </a:gs>
            <a:gs pos="35000">
              <a:schemeClr val="dk2">
                <a:hueOff val="0"/>
                <a:satOff val="0"/>
                <a:lumOff val="0"/>
                <a:alphaOff val="0"/>
                <a:tint val="37000"/>
                <a:satMod val="300000"/>
              </a:schemeClr>
            </a:gs>
            <a:gs pos="100000">
              <a:schemeClr val="dk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854" tIns="0" rIns="221854" bIns="0" numCol="1" spcCol="1270" anchor="ctr" anchorCtr="0">
          <a:noAutofit/>
        </a:bodyPr>
        <a:lstStyle/>
        <a:p>
          <a:pPr marL="0" lvl="0" indent="0" algn="l" defTabSz="977900">
            <a:lnSpc>
              <a:spcPct val="90000"/>
            </a:lnSpc>
            <a:spcBef>
              <a:spcPct val="0"/>
            </a:spcBef>
            <a:spcAft>
              <a:spcPct val="35000"/>
            </a:spcAft>
            <a:buNone/>
          </a:pPr>
          <a:r>
            <a:rPr lang="en-US" sz="2200" kern="1200" dirty="0" err="1"/>
            <a:t>Objectifs</a:t>
          </a:r>
          <a:r>
            <a:rPr lang="en-US" sz="2200" kern="1200" dirty="0"/>
            <a:t> et </a:t>
          </a:r>
          <a:r>
            <a:rPr lang="en-US" sz="2200" kern="1200" dirty="0" err="1"/>
            <a:t>valeur</a:t>
          </a:r>
          <a:r>
            <a:rPr lang="en-US" sz="2200" kern="1200" dirty="0"/>
            <a:t> </a:t>
          </a:r>
          <a:r>
            <a:rPr lang="en-US" sz="2200" kern="1200" dirty="0" err="1"/>
            <a:t>ajoutée</a:t>
          </a:r>
          <a:endParaRPr lang="en-US" sz="2200" kern="1200" dirty="0"/>
        </a:p>
      </dsp:txBody>
      <dsp:txXfrm>
        <a:off x="450953" y="1053332"/>
        <a:ext cx="5806107" cy="586034"/>
      </dsp:txXfrm>
    </dsp:sp>
    <dsp:sp modelId="{620DE236-A5C2-5C40-BAD3-E680BC226317}">
      <dsp:nvSpPr>
        <dsp:cNvPr id="0" name=""/>
        <dsp:cNvSpPr/>
      </dsp:nvSpPr>
      <dsp:spPr>
        <a:xfrm>
          <a:off x="0" y="2344269"/>
          <a:ext cx="8385019" cy="554400"/>
        </a:xfrm>
        <a:prstGeom prst="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3D83B202-4BED-D642-975A-9E0508EC2ECA}">
      <dsp:nvSpPr>
        <dsp:cNvPr id="0" name=""/>
        <dsp:cNvSpPr/>
      </dsp:nvSpPr>
      <dsp:spPr>
        <a:xfrm>
          <a:off x="419250" y="2019549"/>
          <a:ext cx="5869513" cy="649440"/>
        </a:xfrm>
        <a:prstGeom prst="roundRect">
          <a:avLst/>
        </a:prstGeom>
        <a:gradFill rotWithShape="0">
          <a:gsLst>
            <a:gs pos="0">
              <a:schemeClr val="dk2">
                <a:hueOff val="0"/>
                <a:satOff val="0"/>
                <a:lumOff val="0"/>
                <a:alphaOff val="0"/>
                <a:tint val="50000"/>
                <a:satMod val="300000"/>
              </a:schemeClr>
            </a:gs>
            <a:gs pos="35000">
              <a:schemeClr val="dk2">
                <a:hueOff val="0"/>
                <a:satOff val="0"/>
                <a:lumOff val="0"/>
                <a:alphaOff val="0"/>
                <a:tint val="37000"/>
                <a:satMod val="300000"/>
              </a:schemeClr>
            </a:gs>
            <a:gs pos="100000">
              <a:schemeClr val="dk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854" tIns="0" rIns="221854" bIns="0" numCol="1" spcCol="1270" anchor="ctr" anchorCtr="0">
          <a:noAutofit/>
        </a:bodyPr>
        <a:lstStyle/>
        <a:p>
          <a:pPr marL="0" lvl="0" indent="0" algn="l" defTabSz="977900" rtl="0">
            <a:lnSpc>
              <a:spcPct val="90000"/>
            </a:lnSpc>
            <a:spcBef>
              <a:spcPct val="0"/>
            </a:spcBef>
            <a:spcAft>
              <a:spcPct val="35000"/>
            </a:spcAft>
            <a:buNone/>
          </a:pPr>
          <a:r>
            <a:rPr lang="en-US" sz="2200" kern="1200" dirty="0"/>
            <a:t>Impact de la collaboration</a:t>
          </a:r>
        </a:p>
      </dsp:txBody>
      <dsp:txXfrm>
        <a:off x="450953" y="2051252"/>
        <a:ext cx="5806107" cy="586034"/>
      </dsp:txXfrm>
    </dsp:sp>
    <dsp:sp modelId="{A15C8D0F-94AD-2D4E-A036-4A8C7770495B}">
      <dsp:nvSpPr>
        <dsp:cNvPr id="0" name=""/>
        <dsp:cNvSpPr/>
      </dsp:nvSpPr>
      <dsp:spPr>
        <a:xfrm>
          <a:off x="0" y="3342189"/>
          <a:ext cx="8385019" cy="554400"/>
        </a:xfrm>
        <a:prstGeom prst="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12B40814-E75D-5642-A27C-E1DB95603488}">
      <dsp:nvSpPr>
        <dsp:cNvPr id="0" name=""/>
        <dsp:cNvSpPr/>
      </dsp:nvSpPr>
      <dsp:spPr>
        <a:xfrm>
          <a:off x="419250" y="3017469"/>
          <a:ext cx="5869513" cy="649440"/>
        </a:xfrm>
        <a:prstGeom prst="roundRect">
          <a:avLst/>
        </a:prstGeom>
        <a:gradFill rotWithShape="0">
          <a:gsLst>
            <a:gs pos="0">
              <a:schemeClr val="dk2">
                <a:hueOff val="0"/>
                <a:satOff val="0"/>
                <a:lumOff val="0"/>
                <a:alphaOff val="0"/>
                <a:tint val="50000"/>
                <a:satMod val="300000"/>
              </a:schemeClr>
            </a:gs>
            <a:gs pos="35000">
              <a:schemeClr val="dk2">
                <a:hueOff val="0"/>
                <a:satOff val="0"/>
                <a:lumOff val="0"/>
                <a:alphaOff val="0"/>
                <a:tint val="37000"/>
                <a:satMod val="300000"/>
              </a:schemeClr>
            </a:gs>
            <a:gs pos="100000">
              <a:schemeClr val="dk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854" tIns="0" rIns="221854" bIns="0" numCol="1" spcCol="1270" anchor="ctr" anchorCtr="0">
          <a:noAutofit/>
        </a:bodyPr>
        <a:lstStyle/>
        <a:p>
          <a:pPr marL="0" lvl="0" indent="0" algn="l" defTabSz="977900" rtl="0">
            <a:lnSpc>
              <a:spcPct val="90000"/>
            </a:lnSpc>
            <a:spcBef>
              <a:spcPct val="0"/>
            </a:spcBef>
            <a:spcAft>
              <a:spcPct val="35000"/>
            </a:spcAft>
            <a:buNone/>
          </a:pPr>
          <a:r>
            <a:rPr lang="en-US" sz="2200" kern="1200" dirty="0" err="1"/>
            <a:t>Défis</a:t>
          </a:r>
          <a:endParaRPr lang="en-US" sz="2200" kern="1200" dirty="0"/>
        </a:p>
      </dsp:txBody>
      <dsp:txXfrm>
        <a:off x="450953" y="3049172"/>
        <a:ext cx="5806107" cy="586034"/>
      </dsp:txXfrm>
    </dsp:sp>
    <dsp:sp modelId="{77477A26-E1F5-3041-8EC5-A4BF8841AA38}">
      <dsp:nvSpPr>
        <dsp:cNvPr id="0" name=""/>
        <dsp:cNvSpPr/>
      </dsp:nvSpPr>
      <dsp:spPr>
        <a:xfrm>
          <a:off x="0" y="4340109"/>
          <a:ext cx="8385019" cy="554400"/>
        </a:xfrm>
        <a:prstGeom prst="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99DBA757-EC81-F043-A9EC-5B717B01DBEB}">
      <dsp:nvSpPr>
        <dsp:cNvPr id="0" name=""/>
        <dsp:cNvSpPr/>
      </dsp:nvSpPr>
      <dsp:spPr>
        <a:xfrm>
          <a:off x="419250" y="4015389"/>
          <a:ext cx="5869513" cy="649440"/>
        </a:xfrm>
        <a:prstGeom prst="roundRect">
          <a:avLst/>
        </a:prstGeom>
        <a:gradFill rotWithShape="0">
          <a:gsLst>
            <a:gs pos="0">
              <a:schemeClr val="dk2">
                <a:hueOff val="0"/>
                <a:satOff val="0"/>
                <a:lumOff val="0"/>
                <a:alphaOff val="0"/>
                <a:tint val="50000"/>
                <a:satMod val="300000"/>
              </a:schemeClr>
            </a:gs>
            <a:gs pos="35000">
              <a:schemeClr val="dk2">
                <a:hueOff val="0"/>
                <a:satOff val="0"/>
                <a:lumOff val="0"/>
                <a:alphaOff val="0"/>
                <a:tint val="37000"/>
                <a:satMod val="300000"/>
              </a:schemeClr>
            </a:gs>
            <a:gs pos="100000">
              <a:schemeClr val="dk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1854" tIns="0" rIns="221854" bIns="0" numCol="1" spcCol="1270" anchor="ctr" anchorCtr="0">
          <a:noAutofit/>
        </a:bodyPr>
        <a:lstStyle/>
        <a:p>
          <a:pPr marL="0" lvl="0" indent="0" algn="l" defTabSz="977900" rtl="0">
            <a:lnSpc>
              <a:spcPct val="90000"/>
            </a:lnSpc>
            <a:spcBef>
              <a:spcPct val="0"/>
            </a:spcBef>
            <a:spcAft>
              <a:spcPct val="35000"/>
            </a:spcAft>
            <a:buNone/>
          </a:pPr>
          <a:r>
            <a:rPr lang="en-US" sz="2200" kern="1200" dirty="0"/>
            <a:t>Perspectives/</a:t>
          </a:r>
          <a:r>
            <a:rPr lang="en-US" sz="2200" kern="1200" dirty="0" err="1"/>
            <a:t>Recommandations</a:t>
          </a:r>
          <a:endParaRPr lang="en-US" sz="2200" kern="1200" dirty="0"/>
        </a:p>
      </dsp:txBody>
      <dsp:txXfrm>
        <a:off x="450953" y="4047092"/>
        <a:ext cx="5806107" cy="58603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BBFFA2-7AE0-4E35-AD19-87E4ACFC2CEF}">
      <dsp:nvSpPr>
        <dsp:cNvPr id="0" name=""/>
        <dsp:cNvSpPr/>
      </dsp:nvSpPr>
      <dsp:spPr>
        <a:xfrm rot="5400000">
          <a:off x="-252039" y="253206"/>
          <a:ext cx="1680261" cy="1176183"/>
        </a:xfrm>
        <a:prstGeom prst="chevron">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dirty="0"/>
            <a:t>Analyse</a:t>
          </a:r>
        </a:p>
      </dsp:txBody>
      <dsp:txXfrm rot="-5400000">
        <a:off x="1" y="589259"/>
        <a:ext cx="1176183" cy="504078"/>
      </dsp:txXfrm>
    </dsp:sp>
    <dsp:sp modelId="{A7E285E8-C77A-452E-B223-6D35583C3353}">
      <dsp:nvSpPr>
        <dsp:cNvPr id="0" name=""/>
        <dsp:cNvSpPr/>
      </dsp:nvSpPr>
      <dsp:spPr>
        <a:xfrm rot="5400000">
          <a:off x="5135500" y="-3958150"/>
          <a:ext cx="1092170" cy="9010804"/>
        </a:xfrm>
        <a:prstGeom prst="round2SameRect">
          <a:avLst/>
        </a:prstGeom>
        <a:solidFill>
          <a:schemeClr val="dk2">
            <a:alpha val="90000"/>
            <a:tint val="4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lr>
              <a:srgbClr val="000000"/>
            </a:buClr>
            <a:buChar char="•"/>
          </a:pPr>
          <a:r>
            <a:rPr lang="fr-FR" sz="1300" kern="1200" dirty="0">
              <a:solidFill>
                <a:srgbClr val="000000"/>
              </a:solidFill>
              <a:latin typeface="Arial"/>
              <a:cs typeface="Arial"/>
              <a:sym typeface="Arial"/>
            </a:rPr>
            <a:t>Le GTPE et le Cluster Education travaillent en étroite collaboration au Nord Kivu dans le cadre des évaluations et des réponses d’urgence.</a:t>
          </a:r>
          <a:endParaRPr lang="fr-FR" sz="1300" kern="1200" dirty="0"/>
        </a:p>
        <a:p>
          <a:pPr marL="114300" lvl="1" indent="-114300" algn="l" defTabSz="577850">
            <a:lnSpc>
              <a:spcPct val="90000"/>
            </a:lnSpc>
            <a:spcBef>
              <a:spcPct val="0"/>
            </a:spcBef>
            <a:spcAft>
              <a:spcPct val="15000"/>
            </a:spcAft>
            <a:buClr>
              <a:srgbClr val="000000"/>
            </a:buClr>
            <a:buChar char="•"/>
          </a:pPr>
          <a:endParaRPr lang="fr-FR" sz="1300" kern="1200" dirty="0"/>
        </a:p>
        <a:p>
          <a:pPr marL="114300" lvl="1" indent="-114300" algn="l" defTabSz="577850">
            <a:lnSpc>
              <a:spcPct val="90000"/>
            </a:lnSpc>
            <a:spcBef>
              <a:spcPct val="0"/>
            </a:spcBef>
            <a:spcAft>
              <a:spcPct val="15000"/>
            </a:spcAft>
            <a:buClr>
              <a:srgbClr val="000000"/>
            </a:buClr>
            <a:buFont typeface="Arial" panose="020B0604020202020204" pitchFamily="34" charset="0"/>
            <a:buChar char="•"/>
          </a:pPr>
          <a:r>
            <a:rPr lang="fr-FR" sz="1300" kern="1200" dirty="0">
              <a:solidFill>
                <a:srgbClr val="000000"/>
              </a:solidFill>
              <a:latin typeface="Arial"/>
              <a:cs typeface="Arial"/>
              <a:sym typeface="Arial"/>
            </a:rPr>
            <a:t>Les données partagées par les partenaires sur le terrain et collectées lors des missions conjointes ont mis en évidence les besoins de protection et éducation.</a:t>
          </a:r>
          <a:endParaRPr lang="fr-FR" sz="1300" kern="1200" dirty="0"/>
        </a:p>
      </dsp:txBody>
      <dsp:txXfrm rot="-5400000">
        <a:off x="1176184" y="54481"/>
        <a:ext cx="8957489" cy="985540"/>
      </dsp:txXfrm>
    </dsp:sp>
    <dsp:sp modelId="{6EF9D5E5-A207-43E8-9BD7-3725B3767C52}">
      <dsp:nvSpPr>
        <dsp:cNvPr id="0" name=""/>
        <dsp:cNvSpPr/>
      </dsp:nvSpPr>
      <dsp:spPr>
        <a:xfrm rot="5400000">
          <a:off x="-252039" y="3190071"/>
          <a:ext cx="1680261" cy="1176183"/>
        </a:xfrm>
        <a:prstGeom prst="chevron">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dirty="0"/>
            <a:t>Planification Stratégique </a:t>
          </a:r>
        </a:p>
      </dsp:txBody>
      <dsp:txXfrm rot="-5400000">
        <a:off x="1" y="3526124"/>
        <a:ext cx="1176183" cy="504078"/>
      </dsp:txXfrm>
    </dsp:sp>
    <dsp:sp modelId="{ED04A2B4-7832-4536-832F-7B27EACCD16C}">
      <dsp:nvSpPr>
        <dsp:cNvPr id="0" name=""/>
        <dsp:cNvSpPr/>
      </dsp:nvSpPr>
      <dsp:spPr>
        <a:xfrm rot="5400000">
          <a:off x="5135500" y="-892637"/>
          <a:ext cx="1092170" cy="9010804"/>
        </a:xfrm>
        <a:prstGeom prst="round2SameRect">
          <a:avLst/>
        </a:prstGeom>
        <a:solidFill>
          <a:schemeClr val="dk2">
            <a:alpha val="90000"/>
            <a:tint val="4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lr>
              <a:srgbClr val="000000"/>
            </a:buClr>
            <a:buChar char="•"/>
          </a:pPr>
          <a:r>
            <a:rPr lang="fr-FR" sz="1300" kern="1200" dirty="0">
              <a:solidFill>
                <a:srgbClr val="000000"/>
              </a:solidFill>
              <a:latin typeface="Arial"/>
              <a:cs typeface="Arial"/>
              <a:sym typeface="Arial"/>
            </a:rPr>
            <a:t>Réunions coordination Protection &amp; Education  pour harmoniser la stratégie commune pour la réponse</a:t>
          </a:r>
          <a:endParaRPr lang="fr-FR" sz="1300" kern="1200" dirty="0"/>
        </a:p>
        <a:p>
          <a:pPr marL="114300" lvl="1" indent="-114300" algn="l" defTabSz="577850">
            <a:lnSpc>
              <a:spcPct val="90000"/>
            </a:lnSpc>
            <a:spcBef>
              <a:spcPct val="0"/>
            </a:spcBef>
            <a:spcAft>
              <a:spcPct val="15000"/>
            </a:spcAft>
            <a:buClr>
              <a:srgbClr val="000000"/>
            </a:buClr>
            <a:buChar char="•"/>
          </a:pPr>
          <a:endParaRPr lang="fr-FR" sz="1300" kern="1200" dirty="0"/>
        </a:p>
        <a:p>
          <a:pPr marL="114300" lvl="1" indent="-114300" algn="l" defTabSz="577850">
            <a:lnSpc>
              <a:spcPct val="90000"/>
            </a:lnSpc>
            <a:spcBef>
              <a:spcPct val="0"/>
            </a:spcBef>
            <a:spcAft>
              <a:spcPct val="15000"/>
            </a:spcAft>
            <a:buChar char="•"/>
          </a:pPr>
          <a:r>
            <a:rPr lang="fr-FR" sz="1300" kern="1200" dirty="0">
              <a:solidFill>
                <a:srgbClr val="000000"/>
              </a:solidFill>
              <a:latin typeface="Arial"/>
              <a:cs typeface="Arial"/>
              <a:sym typeface="Arial"/>
            </a:rPr>
            <a:t>Les projets sélectionnés doivent mettre en avant le lien entre ces deux secteurs et les clusters en collaboration avec les partenaires sélectionnés assurent la coordination des interventions</a:t>
          </a:r>
        </a:p>
      </dsp:txBody>
      <dsp:txXfrm rot="-5400000">
        <a:off x="1176184" y="3119994"/>
        <a:ext cx="8957489" cy="985540"/>
      </dsp:txXfrm>
    </dsp:sp>
    <dsp:sp modelId="{E6C6411D-A637-4BD8-8EC1-06FF10223C94}">
      <dsp:nvSpPr>
        <dsp:cNvPr id="0" name=""/>
        <dsp:cNvSpPr/>
      </dsp:nvSpPr>
      <dsp:spPr>
        <a:xfrm rot="5400000">
          <a:off x="-252039" y="1744578"/>
          <a:ext cx="1680261" cy="1176183"/>
        </a:xfrm>
        <a:prstGeom prst="chevron">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fr-FR" sz="1600" kern="1200" dirty="0"/>
            <a:t>Plaidoyer</a:t>
          </a:r>
        </a:p>
      </dsp:txBody>
      <dsp:txXfrm rot="-5400000">
        <a:off x="1" y="2080631"/>
        <a:ext cx="1176183" cy="504078"/>
      </dsp:txXfrm>
    </dsp:sp>
    <dsp:sp modelId="{1198824A-781D-41F7-8E6F-CCCBE012CD3A}">
      <dsp:nvSpPr>
        <dsp:cNvPr id="0" name=""/>
        <dsp:cNvSpPr/>
      </dsp:nvSpPr>
      <dsp:spPr>
        <a:xfrm rot="5400000">
          <a:off x="5135500" y="-2442787"/>
          <a:ext cx="1092170" cy="9010804"/>
        </a:xfrm>
        <a:prstGeom prst="round2SameRect">
          <a:avLst/>
        </a:prstGeom>
        <a:solidFill>
          <a:schemeClr val="dk2">
            <a:alpha val="90000"/>
            <a:tint val="4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lr>
              <a:srgbClr val="000000"/>
            </a:buClr>
            <a:buFont typeface="Arial" panose="020B0604020202020204" pitchFamily="34" charset="0"/>
            <a:buChar char="•"/>
          </a:pPr>
          <a:r>
            <a:rPr lang="fr-FR" sz="1300" kern="1200" dirty="0">
              <a:solidFill>
                <a:srgbClr val="000000"/>
              </a:solidFill>
              <a:latin typeface="Arial"/>
              <a:cs typeface="Arial"/>
              <a:sym typeface="Arial"/>
            </a:rPr>
            <a:t>Le Fond Humanitaire de la RDC (FHRDC) consultent les coordonnateurs pour la priorisation des secteurs en fonction des besoins</a:t>
          </a:r>
          <a:endParaRPr lang="fr-FR" sz="1300" kern="1200" dirty="0"/>
        </a:p>
        <a:p>
          <a:pPr marL="114300" lvl="1" indent="-114300" algn="l" defTabSz="577850">
            <a:lnSpc>
              <a:spcPct val="90000"/>
            </a:lnSpc>
            <a:spcBef>
              <a:spcPct val="0"/>
            </a:spcBef>
            <a:spcAft>
              <a:spcPct val="15000"/>
            </a:spcAft>
            <a:buClr>
              <a:srgbClr val="000000"/>
            </a:buClr>
            <a:buFont typeface="Arial" panose="020B0604020202020204" pitchFamily="34" charset="0"/>
            <a:buNone/>
          </a:pPr>
          <a:endParaRPr lang="fr-FR" sz="1300" kern="1200" dirty="0"/>
        </a:p>
        <a:p>
          <a:pPr marL="114300" lvl="1" indent="-114300" algn="l" defTabSz="577850">
            <a:lnSpc>
              <a:spcPct val="90000"/>
            </a:lnSpc>
            <a:spcBef>
              <a:spcPct val="0"/>
            </a:spcBef>
            <a:spcAft>
              <a:spcPct val="15000"/>
            </a:spcAft>
            <a:buChar char="•"/>
          </a:pPr>
          <a:r>
            <a:rPr lang="fr-FR" sz="1300" kern="1200" dirty="0">
              <a:solidFill>
                <a:schemeClr val="tx2">
                  <a:lumMod val="10000"/>
                </a:schemeClr>
              </a:solidFill>
            </a:rPr>
            <a:t>GTPE &amp; Education parlent d’une seule voie pour mettre en avant les besoins urgent de ces deux secteurs et la plus value de la collaboration intersectorielle.</a:t>
          </a:r>
        </a:p>
      </dsp:txBody>
      <dsp:txXfrm rot="-5400000">
        <a:off x="1176184" y="1569844"/>
        <a:ext cx="8957489" cy="98554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551338-371A-47AD-B9DD-F912CD67CF4B}" type="datetimeFigureOut">
              <a:rPr lang="fr-FR" smtClean="0"/>
              <a:t>19/09/2022</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408FF0-DE09-46EC-9E17-63DC1A006580}" type="slidenum">
              <a:rPr lang="fr-FR" smtClean="0"/>
              <a:t>‹#›</a:t>
            </a:fld>
            <a:endParaRPr lang="fr-FR"/>
          </a:p>
        </p:txBody>
      </p:sp>
    </p:spTree>
    <p:extLst>
      <p:ext uri="{BB962C8B-B14F-4D97-AF65-F5344CB8AC3E}">
        <p14:creationId xmlns:p14="http://schemas.microsoft.com/office/powerpoint/2010/main" val="8743637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interagencystandingcommittee.org/principals/content/iasc-principals-statement-centrality-protection-humanitarian-action-2013"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7">
              <a:defRPr/>
            </a:pPr>
            <a:endParaRPr lang="en-US" dirty="0"/>
          </a:p>
        </p:txBody>
      </p:sp>
      <p:sp>
        <p:nvSpPr>
          <p:cNvPr id="4" name="Slide Number Placeholder 3"/>
          <p:cNvSpPr>
            <a:spLocks noGrp="1"/>
          </p:cNvSpPr>
          <p:nvPr>
            <p:ph type="sldNum" sz="quarter" idx="10"/>
          </p:nvPr>
        </p:nvSpPr>
        <p:spPr/>
        <p:txBody>
          <a:bodyPr/>
          <a:lstStyle/>
          <a:p>
            <a:fld id="{F037A838-ECC0-004F-9BEB-E8C8642014ED}" type="slidenum">
              <a:rPr lang="en-US" smtClean="0"/>
              <a:t>2</a:t>
            </a:fld>
            <a:endParaRPr lang="en-US"/>
          </a:p>
        </p:txBody>
      </p:sp>
    </p:spTree>
    <p:extLst>
      <p:ext uri="{BB962C8B-B14F-4D97-AF65-F5344CB8AC3E}">
        <p14:creationId xmlns:p14="http://schemas.microsoft.com/office/powerpoint/2010/main" val="7179435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4:notes"/>
          <p:cNvSpPr>
            <a:spLocks noGrp="1" noRot="1" noChangeAspect="1"/>
          </p:cNvSpPr>
          <p:nvPr>
            <p:ph type="sldImg" idx="2"/>
          </p:nvPr>
        </p:nvSpPr>
        <p:spPr>
          <a:xfrm>
            <a:off x="2927350" y="849313"/>
            <a:ext cx="4075113" cy="229393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6" name="Google Shape;116;p4:notes"/>
          <p:cNvSpPr txBox="1">
            <a:spLocks noGrp="1"/>
          </p:cNvSpPr>
          <p:nvPr>
            <p:ph type="body" idx="1"/>
          </p:nvPr>
        </p:nvSpPr>
        <p:spPr>
          <a:xfrm>
            <a:off x="993809" y="3271150"/>
            <a:ext cx="7941309" cy="2676817"/>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7" name="Google Shape;117;p4:notes"/>
          <p:cNvSpPr txBox="1">
            <a:spLocks noGrp="1"/>
          </p:cNvSpPr>
          <p:nvPr>
            <p:ph type="sldNum" idx="12"/>
          </p:nvPr>
        </p:nvSpPr>
        <p:spPr>
          <a:xfrm>
            <a:off x="5621661" y="6456399"/>
            <a:ext cx="4302687" cy="34127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12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20</a:t>
            </a:fld>
            <a:endParaRPr kumimoji="0" sz="12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5185117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lgn="just">
              <a:lnSpc>
                <a:spcPct val="107000"/>
              </a:lnSpc>
              <a:buFont typeface="Courier New" panose="02070309020205020404" pitchFamily="49" charset="0"/>
              <a:buNone/>
            </a:pPr>
            <a:r>
              <a:rPr lang="en-GB" sz="1800" dirty="0">
                <a:effectLst/>
                <a:latin typeface="Calibri" panose="020F0502020204030204" pitchFamily="34" charset="0"/>
                <a:ea typeface="Cambria" panose="02040503050406030204" pitchFamily="18" charset="0"/>
                <a:cs typeface="Times New Roman" panose="02020603050405020304" pitchFamily="18" charset="0"/>
              </a:rPr>
              <a:t>Education is a universal right, and education interventions are designed to be available everywhere, and to can accommodate all children at primary and secondary level. Child protection services are tailored for the most vulnerable children who have specific needs to be protected from violence, abuse, and exploitation. This includes humanitarian child protection interventions such as family tracing and reunification, case management and social work services</a:t>
            </a:r>
            <a:endParaRPr lang="en-GB" sz="1800" dirty="0">
              <a:effectLst/>
              <a:latin typeface="Cambria" panose="02040503050406030204" pitchFamily="18" charset="0"/>
              <a:ea typeface="Cambria" panose="02040503050406030204" pitchFamily="18" charset="0"/>
              <a:cs typeface="Times New Roman" panose="02020603050405020304" pitchFamily="18" charset="0"/>
            </a:endParaRPr>
          </a:p>
          <a:p>
            <a:pPr marL="742950" lvl="1" indent="-285750" algn="just">
              <a:lnSpc>
                <a:spcPct val="107000"/>
              </a:lnSpc>
              <a:spcAft>
                <a:spcPts val="800"/>
              </a:spcAft>
              <a:buFont typeface="Courier New" panose="02070309020205020404" pitchFamily="49" charset="0"/>
              <a:buChar char="o"/>
            </a:pPr>
            <a:r>
              <a:rPr lang="en-GB" sz="1800" dirty="0">
                <a:effectLst/>
                <a:latin typeface="Calibri" panose="020F0502020204030204" pitchFamily="34" charset="0"/>
                <a:ea typeface="Cambria" panose="02040503050406030204" pitchFamily="18" charset="0"/>
                <a:cs typeface="Times New Roman" panose="02020603050405020304" pitchFamily="18" charset="0"/>
              </a:rPr>
              <a:t>Child Protection is a universal outcome to which education is a major contributor, for example by reducing risks and rates of child marriage, etc. </a:t>
            </a:r>
            <a:endParaRPr lang="en-GB" sz="1800" dirty="0">
              <a:effectLst/>
              <a:latin typeface="Cambria" panose="02040503050406030204" pitchFamily="18" charset="0"/>
              <a:ea typeface="Cambria" panose="020405030504060302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0230ACE-AA43-4FCE-A094-95637214D46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46063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Both education and child protection services have important and complementary roles in contributing to children’s needs to survive, develop and thrive, especially in situations of humanitarian emergencies. </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Based on the </a:t>
            </a:r>
            <a:r>
              <a:rPr lang="en-GB"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‘Centrality of Protection’</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inter-sectoral approaches reflect the interconnected needs of children and emphasise our collective responsibility to protect children.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While collaboration can require an initial time investment, it can reap many benefits for coordinators, sector responses and the impact on children affected by crises.</a:t>
            </a:r>
          </a:p>
          <a:p>
            <a:pPr algn="just">
              <a:lnSpc>
                <a:spcPct val="107000"/>
              </a:lnSpc>
              <a:spcAft>
                <a:spcPts val="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lvl="0" indent="-285750" algn="just">
              <a:spcAft>
                <a:spcPts val="0"/>
              </a:spcAft>
              <a:buFont typeface="Arial" panose="020B060402020202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Children’s education and protection needs and risks are inter-related; analysing them holistically leads to stronger</a:t>
            </a:r>
            <a:r>
              <a:rPr lang="en-GB" sz="1800" b="1" dirty="0">
                <a:effectLst/>
                <a:latin typeface="Calibri" panose="020F0502020204030204" pitchFamily="34" charset="0"/>
                <a:ea typeface="Calibri" panose="020F0502020204030204" pitchFamily="34" charset="0"/>
                <a:cs typeface="Times New Roman" panose="02020603050405020304" pitchFamily="18" charset="0"/>
              </a:rPr>
              <a:t> response planning that aligns with children’s needs</a:t>
            </a:r>
          </a:p>
          <a:p>
            <a:pPr marL="285750" lvl="0" indent="-285750" algn="just">
              <a:spcBef>
                <a:spcPts val="1200"/>
              </a:spcBef>
              <a:spcAft>
                <a:spcPts val="0"/>
              </a:spcAft>
              <a:buFont typeface="Arial" panose="020B0604020202020204" pitchFamily="34" charset="0"/>
              <a:buChar char="•"/>
            </a:pPr>
            <a:r>
              <a:rPr lang="en-GB" sz="1800" b="1" dirty="0">
                <a:latin typeface="Calibri" panose="020F0502020204030204" pitchFamily="34" charset="0"/>
                <a:ea typeface="Calibri" panose="020F0502020204030204" pitchFamily="34" charset="0"/>
                <a:cs typeface="Times New Roman" panose="02020603050405020304" pitchFamily="18" charset="0"/>
              </a:rPr>
              <a:t>D</a:t>
            </a:r>
            <a:r>
              <a:rPr lang="en-GB" sz="1800" b="1" dirty="0">
                <a:effectLst/>
                <a:latin typeface="Calibri" panose="020F0502020204030204" pitchFamily="34" charset="0"/>
                <a:ea typeface="Calibri" panose="020F0502020204030204" pitchFamily="34" charset="0"/>
                <a:cs typeface="Times New Roman" panose="02020603050405020304" pitchFamily="18" charset="0"/>
              </a:rPr>
              <a:t>ata availability and quality </a:t>
            </a:r>
            <a:r>
              <a:rPr lang="en-GB" sz="1800" dirty="0">
                <a:effectLst/>
                <a:latin typeface="Calibri" panose="020F0502020204030204" pitchFamily="34" charset="0"/>
                <a:ea typeface="Calibri" panose="020F0502020204030204" pitchFamily="34" charset="0"/>
                <a:cs typeface="Times New Roman" panose="02020603050405020304" pitchFamily="18" charset="0"/>
              </a:rPr>
              <a:t>are improved when sectors work together in needs assessments and analysis</a:t>
            </a:r>
          </a:p>
          <a:p>
            <a:pPr marL="285750" lvl="0" indent="-285750" algn="just">
              <a:spcBef>
                <a:spcPts val="1200"/>
              </a:spcBef>
              <a:spcAft>
                <a:spcPts val="0"/>
              </a:spcAft>
              <a:buFont typeface="Arial" panose="020B0604020202020204" pitchFamily="34" charset="0"/>
              <a:buChar char="•"/>
            </a:pPr>
            <a:r>
              <a:rPr lang="en-GB" sz="1800" b="1" dirty="0">
                <a:effectLst/>
                <a:latin typeface="Calibri" panose="020F0502020204030204" pitchFamily="34" charset="0"/>
                <a:ea typeface="Calibri" panose="020F0502020204030204" pitchFamily="34" charset="0"/>
                <a:cs typeface="Times New Roman" panose="02020603050405020304" pitchFamily="18" charset="0"/>
              </a:rPr>
              <a:t>Response quality </a:t>
            </a:r>
            <a:r>
              <a:rPr lang="en-GB" sz="1800" dirty="0">
                <a:effectLst/>
                <a:latin typeface="Calibri" panose="020F0502020204030204" pitchFamily="34" charset="0"/>
                <a:ea typeface="Calibri" panose="020F0502020204030204" pitchFamily="34" charset="0"/>
                <a:cs typeface="Times New Roman" panose="02020603050405020304" pitchFamily="18" charset="0"/>
              </a:rPr>
              <a:t>is enhanced with technical inputs and integrated services from both sectors</a:t>
            </a:r>
          </a:p>
          <a:p>
            <a:pPr marL="285750" lvl="0" indent="-285750" algn="just">
              <a:spcBef>
                <a:spcPts val="1200"/>
              </a:spcBef>
              <a:spcAft>
                <a:spcPts val="0"/>
              </a:spcAft>
              <a:buFont typeface="Arial" panose="020B060402020202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Working together during targeting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reduces duplication </a:t>
            </a:r>
            <a:r>
              <a:rPr lang="en-GB" sz="1800" dirty="0">
                <a:effectLst/>
                <a:latin typeface="Calibri" panose="020F0502020204030204" pitchFamily="34" charset="0"/>
                <a:ea typeface="Calibri" panose="020F0502020204030204" pitchFamily="34" charset="0"/>
                <a:cs typeface="Times New Roman" panose="02020603050405020304" pitchFamily="18" charset="0"/>
              </a:rPr>
              <a:t>of services and maximises impact of available funds </a:t>
            </a:r>
          </a:p>
          <a:p>
            <a:pPr marL="285750" lvl="0" indent="-285750" algn="just">
              <a:spcBef>
                <a:spcPts val="1200"/>
              </a:spcBef>
              <a:spcAft>
                <a:spcPts val="0"/>
              </a:spcAft>
              <a:buFont typeface="Arial" panose="020B060402020202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Partners often deliver multi-sector services; coordination can encourage and facilitate this, breaking down sector siloes and fostering integration</a:t>
            </a:r>
          </a:p>
          <a:p>
            <a:pPr marL="285750" lvl="0" indent="-285750" algn="just">
              <a:spcBef>
                <a:spcPts val="1200"/>
              </a:spcBef>
              <a:spcAft>
                <a:spcPts val="800"/>
              </a:spcAft>
              <a:buFont typeface="Arial" panose="020B0604020202020204" pitchFamily="34" charset="0"/>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Monitoring </a:t>
            </a:r>
            <a:r>
              <a:rPr lang="en-GB" sz="1800" dirty="0">
                <a:latin typeface="Calibri" panose="020F0502020204030204" pitchFamily="34" charset="0"/>
                <a:ea typeface="Calibri" panose="020F0502020204030204" pitchFamily="34" charset="0"/>
                <a:cs typeface="Times New Roman" panose="02020603050405020304" pitchFamily="18" charset="0"/>
              </a:rPr>
              <a:t>overall </a:t>
            </a:r>
            <a:r>
              <a:rPr lang="en-GB" sz="1800" dirty="0">
                <a:effectLst/>
                <a:latin typeface="Calibri" panose="020F0502020204030204" pitchFamily="34" charset="0"/>
                <a:ea typeface="Calibri" panose="020F0502020204030204" pitchFamily="34" charset="0"/>
                <a:cs typeface="Times New Roman" panose="02020603050405020304" pitchFamily="18" charset="0"/>
              </a:rPr>
              <a:t>contributions to common response areas improves </a:t>
            </a:r>
            <a:r>
              <a:rPr lang="en-GB" sz="1800" b="1" dirty="0">
                <a:effectLst/>
                <a:latin typeface="Calibri" panose="020F0502020204030204" pitchFamily="34" charset="0"/>
                <a:ea typeface="Calibri" panose="020F0502020204030204" pitchFamily="34" charset="0"/>
                <a:cs typeface="Times New Roman" panose="02020603050405020304" pitchFamily="18" charset="0"/>
              </a:rPr>
              <a:t>understanding the overall progress and remaining gaps,</a:t>
            </a:r>
            <a:r>
              <a:rPr lang="en-GB" sz="1800" dirty="0">
                <a:effectLst/>
                <a:latin typeface="Calibri" panose="020F0502020204030204" pitchFamily="34" charset="0"/>
                <a:ea typeface="Calibri" panose="020F0502020204030204" pitchFamily="34" charset="0"/>
                <a:cs typeface="Times New Roman" panose="02020603050405020304" pitchFamily="18" charset="0"/>
              </a:rPr>
              <a:t> instead of two incomplete pictures of response progress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37A838-ECC0-004F-9BEB-E8C8642014E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475526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7">
              <a:defRPr/>
            </a:pP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37A838-ECC0-004F-9BEB-E8C8642014E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755138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5887">
              <a:defRPr/>
            </a:pPr>
            <a:r>
              <a:rPr lang="en-US" dirty="0"/>
              <a:t>Thinking about delivering services, who is best placed, resources, capacities. Supporting each other to access resources.</a:t>
            </a:r>
          </a:p>
          <a:p>
            <a:pPr defTabSz="465887">
              <a:defRPr/>
            </a:pPr>
            <a:r>
              <a:rPr lang="en-US" dirty="0"/>
              <a:t>Different costing models – dividing roles and responsibilities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37A838-ECC0-004F-9BEB-E8C8642014E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364249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27350" y="849313"/>
            <a:ext cx="4075113" cy="229393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14C0A0E0-F407-4177-8A2E-550675E96D9F}" type="slidenum">
              <a:rPr kumimoji="0" lang="en-US" sz="1200" b="0" i="0" u="none" strike="noStrike" kern="0" cap="none" spc="0" normalizeH="0" baseline="0" noProof="0" smtClean="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16</a:t>
            </a:fld>
            <a:endParaRPr kumimoji="0" lang="en-US" sz="12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4956376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4:notes"/>
          <p:cNvSpPr>
            <a:spLocks noGrp="1" noRot="1" noChangeAspect="1"/>
          </p:cNvSpPr>
          <p:nvPr>
            <p:ph type="sldImg" idx="2"/>
          </p:nvPr>
        </p:nvSpPr>
        <p:spPr>
          <a:xfrm>
            <a:off x="2927350" y="849313"/>
            <a:ext cx="4075113" cy="229393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6" name="Google Shape;116;p4:notes"/>
          <p:cNvSpPr txBox="1">
            <a:spLocks noGrp="1"/>
          </p:cNvSpPr>
          <p:nvPr>
            <p:ph type="body" idx="1"/>
          </p:nvPr>
        </p:nvSpPr>
        <p:spPr>
          <a:xfrm>
            <a:off x="993809" y="3271150"/>
            <a:ext cx="7941309" cy="2676817"/>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7" name="Google Shape;117;p4:notes"/>
          <p:cNvSpPr txBox="1">
            <a:spLocks noGrp="1"/>
          </p:cNvSpPr>
          <p:nvPr>
            <p:ph type="sldNum" idx="12"/>
          </p:nvPr>
        </p:nvSpPr>
        <p:spPr>
          <a:xfrm>
            <a:off x="5621661" y="6456399"/>
            <a:ext cx="4302687" cy="34127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12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17</a:t>
            </a:fld>
            <a:endParaRPr kumimoji="0" sz="12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4781204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4:notes"/>
          <p:cNvSpPr>
            <a:spLocks noGrp="1" noRot="1" noChangeAspect="1"/>
          </p:cNvSpPr>
          <p:nvPr>
            <p:ph type="sldImg" idx="2"/>
          </p:nvPr>
        </p:nvSpPr>
        <p:spPr>
          <a:xfrm>
            <a:off x="2927350" y="849313"/>
            <a:ext cx="4075113" cy="229393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6" name="Google Shape;116;p4:notes"/>
          <p:cNvSpPr txBox="1">
            <a:spLocks noGrp="1"/>
          </p:cNvSpPr>
          <p:nvPr>
            <p:ph type="body" idx="1"/>
          </p:nvPr>
        </p:nvSpPr>
        <p:spPr>
          <a:xfrm>
            <a:off x="993809" y="3271150"/>
            <a:ext cx="7941309" cy="2676817"/>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7" name="Google Shape;117;p4:notes"/>
          <p:cNvSpPr txBox="1">
            <a:spLocks noGrp="1"/>
          </p:cNvSpPr>
          <p:nvPr>
            <p:ph type="sldNum" idx="12"/>
          </p:nvPr>
        </p:nvSpPr>
        <p:spPr>
          <a:xfrm>
            <a:off x="5621661" y="6456399"/>
            <a:ext cx="4302687" cy="34127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GB" sz="12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18</a:t>
            </a:fld>
            <a:endParaRPr kumimoji="0" sz="12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4491151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27350" y="849313"/>
            <a:ext cx="4075113" cy="229393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14C0A0E0-F407-4177-8A2E-550675E96D9F}" type="slidenum">
              <a:rPr kumimoji="0" lang="en-US" sz="1200" b="0" i="0" u="none" strike="noStrike" kern="0" cap="none" spc="0" normalizeH="0" baseline="0" noProof="0" smtClean="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19</a:t>
            </a:fld>
            <a:endParaRPr kumimoji="0" lang="en-US" sz="12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4956376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17"/>
        <p:cNvGrpSpPr/>
        <p:nvPr/>
      </p:nvGrpSpPr>
      <p:grpSpPr>
        <a:xfrm>
          <a:off x="0" y="0"/>
          <a:ext cx="0" cy="0"/>
          <a:chOff x="0" y="0"/>
          <a:chExt cx="0" cy="0"/>
        </a:xfrm>
      </p:grpSpPr>
      <p:sp>
        <p:nvSpPr>
          <p:cNvPr id="18" name="Google Shape;18;p22"/>
          <p:cNvSpPr txBox="1">
            <a:spLocks noGrp="1"/>
          </p:cNvSpPr>
          <p:nvPr>
            <p:ph type="title"/>
          </p:nvPr>
        </p:nvSpPr>
        <p:spPr>
          <a:xfrm>
            <a:off x="609600" y="1151164"/>
            <a:ext cx="4011084" cy="283936"/>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167"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dirty="0"/>
          </a:p>
        </p:txBody>
      </p:sp>
      <p:sp>
        <p:nvSpPr>
          <p:cNvPr id="19" name="Google Shape;19;p22"/>
          <p:cNvSpPr txBox="1">
            <a:spLocks noGrp="1"/>
          </p:cNvSpPr>
          <p:nvPr>
            <p:ph type="body" idx="1"/>
          </p:nvPr>
        </p:nvSpPr>
        <p:spPr>
          <a:xfrm>
            <a:off x="4766734" y="273052"/>
            <a:ext cx="6815666" cy="5853113"/>
          </a:xfrm>
          <a:prstGeom prst="rect">
            <a:avLst/>
          </a:prstGeom>
          <a:noFill/>
          <a:ln>
            <a:noFill/>
          </a:ln>
        </p:spPr>
        <p:txBody>
          <a:bodyPr spcFirstLastPara="1" wrap="square" lIns="91425" tIns="45700" rIns="91425" bIns="45700" anchor="t" anchorCtr="0">
            <a:normAutofit/>
          </a:bodyPr>
          <a:lstStyle>
            <a:lvl1pPr marL="495285" lvl="0" indent="-467769" algn="l">
              <a:spcBef>
                <a:spcPts val="693"/>
              </a:spcBef>
              <a:spcAft>
                <a:spcPts val="0"/>
              </a:spcAft>
              <a:buClr>
                <a:schemeClr val="dk1"/>
              </a:buClr>
              <a:buSzPts val="3200"/>
              <a:buChar char="•"/>
              <a:defRPr sz="3467"/>
            </a:lvl1pPr>
            <a:lvl2pPr marL="990570" lvl="1" indent="-440253" algn="l">
              <a:spcBef>
                <a:spcPts val="607"/>
              </a:spcBef>
              <a:spcAft>
                <a:spcPts val="0"/>
              </a:spcAft>
              <a:buClr>
                <a:schemeClr val="dk1"/>
              </a:buClr>
              <a:buSzPts val="2800"/>
              <a:buChar char="–"/>
              <a:defRPr sz="3033"/>
            </a:lvl2pPr>
            <a:lvl3pPr marL="1485854" lvl="2" indent="-412737" algn="l">
              <a:spcBef>
                <a:spcPts val="520"/>
              </a:spcBef>
              <a:spcAft>
                <a:spcPts val="0"/>
              </a:spcAft>
              <a:buClr>
                <a:schemeClr val="dk1"/>
              </a:buClr>
              <a:buSzPts val="2400"/>
              <a:buChar char="•"/>
              <a:defRPr sz="2600"/>
            </a:lvl3pPr>
            <a:lvl4pPr marL="1981139" lvl="3" indent="-385221" algn="l">
              <a:spcBef>
                <a:spcPts val="433"/>
              </a:spcBef>
              <a:spcAft>
                <a:spcPts val="0"/>
              </a:spcAft>
              <a:buClr>
                <a:schemeClr val="dk1"/>
              </a:buClr>
              <a:buSzPts val="2000"/>
              <a:buChar char="–"/>
              <a:defRPr sz="2167"/>
            </a:lvl4pPr>
            <a:lvl5pPr marL="2476424" lvl="4" indent="-385221" algn="l">
              <a:spcBef>
                <a:spcPts val="433"/>
              </a:spcBef>
              <a:spcAft>
                <a:spcPts val="0"/>
              </a:spcAft>
              <a:buClr>
                <a:schemeClr val="dk1"/>
              </a:buClr>
              <a:buSzPts val="2000"/>
              <a:buChar char="»"/>
              <a:defRPr sz="2167"/>
            </a:lvl5pPr>
            <a:lvl6pPr marL="2971709" lvl="5" indent="-385221" algn="l">
              <a:spcBef>
                <a:spcPts val="433"/>
              </a:spcBef>
              <a:spcAft>
                <a:spcPts val="0"/>
              </a:spcAft>
              <a:buClr>
                <a:schemeClr val="dk1"/>
              </a:buClr>
              <a:buSzPts val="2000"/>
              <a:buChar char="•"/>
              <a:defRPr sz="2167"/>
            </a:lvl6pPr>
            <a:lvl7pPr marL="3466993" lvl="6" indent="-385221" algn="l">
              <a:spcBef>
                <a:spcPts val="433"/>
              </a:spcBef>
              <a:spcAft>
                <a:spcPts val="0"/>
              </a:spcAft>
              <a:buClr>
                <a:schemeClr val="dk1"/>
              </a:buClr>
              <a:buSzPts val="2000"/>
              <a:buChar char="•"/>
              <a:defRPr sz="2167"/>
            </a:lvl7pPr>
            <a:lvl8pPr marL="3962278" lvl="7" indent="-385221" algn="l">
              <a:spcBef>
                <a:spcPts val="433"/>
              </a:spcBef>
              <a:spcAft>
                <a:spcPts val="0"/>
              </a:spcAft>
              <a:buClr>
                <a:schemeClr val="dk1"/>
              </a:buClr>
              <a:buSzPts val="2000"/>
              <a:buChar char="•"/>
              <a:defRPr sz="2167"/>
            </a:lvl8pPr>
            <a:lvl9pPr marL="4457563" lvl="8" indent="-385221" algn="l">
              <a:spcBef>
                <a:spcPts val="433"/>
              </a:spcBef>
              <a:spcAft>
                <a:spcPts val="0"/>
              </a:spcAft>
              <a:buClr>
                <a:schemeClr val="dk1"/>
              </a:buClr>
              <a:buSzPts val="2000"/>
              <a:buChar char="•"/>
              <a:defRPr sz="2167"/>
            </a:lvl9pPr>
          </a:lstStyle>
          <a:p>
            <a:pPr lvl="0"/>
            <a:r>
              <a:rPr lang="en-US"/>
              <a:t>Click to edit Master text styles</a:t>
            </a:r>
          </a:p>
        </p:txBody>
      </p:sp>
      <p:sp>
        <p:nvSpPr>
          <p:cNvPr id="20" name="Google Shape;20;p22"/>
          <p:cNvSpPr txBox="1">
            <a:spLocks noGrp="1"/>
          </p:cNvSpPr>
          <p:nvPr>
            <p:ph type="body" idx="2"/>
          </p:nvPr>
        </p:nvSpPr>
        <p:spPr>
          <a:xfrm>
            <a:off x="609600" y="4979948"/>
            <a:ext cx="4011084" cy="1146217"/>
          </a:xfrm>
          <a:prstGeom prst="rect">
            <a:avLst/>
          </a:prstGeom>
          <a:noFill/>
          <a:ln>
            <a:noFill/>
          </a:ln>
        </p:spPr>
        <p:txBody>
          <a:bodyPr spcFirstLastPara="1" wrap="square" lIns="91425" tIns="45700" rIns="91425" bIns="45700" anchor="t" anchorCtr="0">
            <a:normAutofit/>
          </a:bodyPr>
          <a:lstStyle>
            <a:lvl1pPr marL="495285" lvl="0" indent="-247642" algn="l">
              <a:spcBef>
                <a:spcPts val="303"/>
              </a:spcBef>
              <a:spcAft>
                <a:spcPts val="0"/>
              </a:spcAft>
              <a:buClr>
                <a:schemeClr val="dk1"/>
              </a:buClr>
              <a:buSzPts val="1400"/>
              <a:buNone/>
              <a:defRPr sz="1517"/>
            </a:lvl1pPr>
            <a:lvl2pPr marL="990570" lvl="1" indent="-247642" algn="l">
              <a:spcBef>
                <a:spcPts val="260"/>
              </a:spcBef>
              <a:spcAft>
                <a:spcPts val="0"/>
              </a:spcAft>
              <a:buClr>
                <a:schemeClr val="dk1"/>
              </a:buClr>
              <a:buSzPts val="1200"/>
              <a:buNone/>
              <a:defRPr sz="1300"/>
            </a:lvl2pPr>
            <a:lvl3pPr marL="1485854" lvl="2" indent="-247642" algn="l">
              <a:spcBef>
                <a:spcPts val="217"/>
              </a:spcBef>
              <a:spcAft>
                <a:spcPts val="0"/>
              </a:spcAft>
              <a:buClr>
                <a:schemeClr val="dk1"/>
              </a:buClr>
              <a:buSzPts val="1000"/>
              <a:buNone/>
              <a:defRPr sz="1083"/>
            </a:lvl3pPr>
            <a:lvl4pPr marL="1981139" lvl="3" indent="-247642" algn="l">
              <a:spcBef>
                <a:spcPts val="195"/>
              </a:spcBef>
              <a:spcAft>
                <a:spcPts val="0"/>
              </a:spcAft>
              <a:buClr>
                <a:schemeClr val="dk1"/>
              </a:buClr>
              <a:buSzPts val="900"/>
              <a:buNone/>
              <a:defRPr sz="975"/>
            </a:lvl4pPr>
            <a:lvl5pPr marL="2476424" lvl="4" indent="-247642" algn="l">
              <a:spcBef>
                <a:spcPts val="195"/>
              </a:spcBef>
              <a:spcAft>
                <a:spcPts val="0"/>
              </a:spcAft>
              <a:buClr>
                <a:schemeClr val="dk1"/>
              </a:buClr>
              <a:buSzPts val="900"/>
              <a:buNone/>
              <a:defRPr sz="975"/>
            </a:lvl5pPr>
            <a:lvl6pPr marL="2971709" lvl="5" indent="-247642" algn="l">
              <a:spcBef>
                <a:spcPts val="195"/>
              </a:spcBef>
              <a:spcAft>
                <a:spcPts val="0"/>
              </a:spcAft>
              <a:buClr>
                <a:schemeClr val="dk1"/>
              </a:buClr>
              <a:buSzPts val="900"/>
              <a:buNone/>
              <a:defRPr sz="975"/>
            </a:lvl6pPr>
            <a:lvl7pPr marL="3466993" lvl="6" indent="-247642" algn="l">
              <a:spcBef>
                <a:spcPts val="195"/>
              </a:spcBef>
              <a:spcAft>
                <a:spcPts val="0"/>
              </a:spcAft>
              <a:buClr>
                <a:schemeClr val="dk1"/>
              </a:buClr>
              <a:buSzPts val="900"/>
              <a:buNone/>
              <a:defRPr sz="975"/>
            </a:lvl7pPr>
            <a:lvl8pPr marL="3962278" lvl="7" indent="-247642" algn="l">
              <a:spcBef>
                <a:spcPts val="195"/>
              </a:spcBef>
              <a:spcAft>
                <a:spcPts val="0"/>
              </a:spcAft>
              <a:buClr>
                <a:schemeClr val="dk1"/>
              </a:buClr>
              <a:buSzPts val="900"/>
              <a:buNone/>
              <a:defRPr sz="975"/>
            </a:lvl8pPr>
            <a:lvl9pPr marL="4457563" lvl="8" indent="-247642" algn="l">
              <a:spcBef>
                <a:spcPts val="195"/>
              </a:spcBef>
              <a:spcAft>
                <a:spcPts val="0"/>
              </a:spcAft>
              <a:buClr>
                <a:schemeClr val="dk1"/>
              </a:buClr>
              <a:buSzPts val="900"/>
              <a:buNone/>
              <a:defRPr sz="975"/>
            </a:lvl9pPr>
          </a:lstStyle>
          <a:p>
            <a:pPr lvl="0"/>
            <a:r>
              <a:rPr lang="en-US"/>
              <a:t>Click to edit Master text styles</a:t>
            </a:r>
          </a:p>
        </p:txBody>
      </p:sp>
      <p:sp>
        <p:nvSpPr>
          <p:cNvPr id="21" name="Google Shape;21;p22"/>
          <p:cNvSpPr txBox="1">
            <a:spLocks noGrp="1"/>
          </p:cNvSpPr>
          <p:nvPr>
            <p:ph type="dt" idx="10"/>
          </p:nvPr>
        </p:nvSpPr>
        <p:spPr>
          <a:xfrm>
            <a:off x="609600" y="6356352"/>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fld id="{60E7B928-FF05-4680-B9E6-9CBF46CCBEEC}" type="datetimeFigureOut">
              <a:rPr lang="en-US" smtClean="0"/>
              <a:t>9/19/2022</a:t>
            </a:fld>
            <a:endParaRPr lang="en-US"/>
          </a:p>
        </p:txBody>
      </p:sp>
      <p:sp>
        <p:nvSpPr>
          <p:cNvPr id="22" name="Google Shape;22;p22"/>
          <p:cNvSpPr txBox="1">
            <a:spLocks noGrp="1"/>
          </p:cNvSpPr>
          <p:nvPr>
            <p:ph type="ftr" idx="11"/>
          </p:nvPr>
        </p:nvSpPr>
        <p:spPr>
          <a:xfrm>
            <a:off x="4165600" y="6356352"/>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en-US"/>
          </a:p>
        </p:txBody>
      </p:sp>
      <p:sp>
        <p:nvSpPr>
          <p:cNvPr id="23" name="Google Shape;23;p22"/>
          <p:cNvSpPr txBox="1">
            <a:spLocks noGrp="1"/>
          </p:cNvSpPr>
          <p:nvPr>
            <p:ph type="sldNum" idx="12"/>
          </p:nvPr>
        </p:nvSpPr>
        <p:spPr>
          <a:xfrm>
            <a:off x="8737600" y="6356352"/>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11EA07C-EE9C-40C2-ADB5-5ED734F62BC1}" type="slidenum">
              <a:rPr lang="en-US" smtClean="0"/>
              <a:t>‹#›</a:t>
            </a:fld>
            <a:endParaRPr lang="en-US"/>
          </a:p>
        </p:txBody>
      </p:sp>
    </p:spTree>
    <p:extLst>
      <p:ext uri="{BB962C8B-B14F-4D97-AF65-F5344CB8AC3E}">
        <p14:creationId xmlns:p14="http://schemas.microsoft.com/office/powerpoint/2010/main" val="34245145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E0D32-6F41-356F-9C00-F8353C4FA0B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30FEC63-2C34-C5B0-7B88-7E1EE3922C6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2A2605B-3A65-D6DF-BC76-437FEA1B9CF4}"/>
              </a:ext>
            </a:extLst>
          </p:cNvPr>
          <p:cNvSpPr>
            <a:spLocks noGrp="1"/>
          </p:cNvSpPr>
          <p:nvPr>
            <p:ph type="dt" sz="half" idx="10"/>
          </p:nvPr>
        </p:nvSpPr>
        <p:spPr/>
        <p:txBody>
          <a:bodyPr/>
          <a:lstStyle/>
          <a:p>
            <a:fld id="{0ABD9A90-EDF8-467A-BFA3-6662237BBFAE}" type="datetimeFigureOut">
              <a:rPr lang="en-US" smtClean="0"/>
              <a:t>9/19/2022</a:t>
            </a:fld>
            <a:endParaRPr lang="en-US"/>
          </a:p>
        </p:txBody>
      </p:sp>
      <p:sp>
        <p:nvSpPr>
          <p:cNvPr id="5" name="Footer Placeholder 4">
            <a:extLst>
              <a:ext uri="{FF2B5EF4-FFF2-40B4-BE49-F238E27FC236}">
                <a16:creationId xmlns:a16="http://schemas.microsoft.com/office/drawing/2014/main" id="{8794E46D-69EE-17E3-58DC-2C4D9FAA232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59EB340-F984-9DA6-824B-1680063BB509}"/>
              </a:ext>
            </a:extLst>
          </p:cNvPr>
          <p:cNvSpPr>
            <a:spLocks noGrp="1"/>
          </p:cNvSpPr>
          <p:nvPr>
            <p:ph type="sldNum" sz="quarter" idx="12"/>
          </p:nvPr>
        </p:nvSpPr>
        <p:spPr/>
        <p:txBody>
          <a:bodyPr/>
          <a:lstStyle/>
          <a:p>
            <a:fld id="{7E4A092E-8F23-4605-B08F-EFBD6A4F6B00}" type="slidenum">
              <a:rPr lang="en-US" smtClean="0"/>
              <a:t>‹#›</a:t>
            </a:fld>
            <a:endParaRPr lang="en-US"/>
          </a:p>
        </p:txBody>
      </p:sp>
    </p:spTree>
    <p:extLst>
      <p:ext uri="{BB962C8B-B14F-4D97-AF65-F5344CB8AC3E}">
        <p14:creationId xmlns:p14="http://schemas.microsoft.com/office/powerpoint/2010/main" val="2536937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DF606B-1B79-4DBE-D46B-832CC6A59FD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D5A2F7C-67B9-5D93-6970-D2881B91BB1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006B11D-ED49-8FE8-91F9-C459CC3F9549}"/>
              </a:ext>
            </a:extLst>
          </p:cNvPr>
          <p:cNvSpPr>
            <a:spLocks noGrp="1"/>
          </p:cNvSpPr>
          <p:nvPr>
            <p:ph type="dt" sz="half" idx="10"/>
          </p:nvPr>
        </p:nvSpPr>
        <p:spPr/>
        <p:txBody>
          <a:bodyPr/>
          <a:lstStyle/>
          <a:p>
            <a:fld id="{0ABD9A90-EDF8-467A-BFA3-6662237BBFAE}" type="datetimeFigureOut">
              <a:rPr lang="en-US" smtClean="0"/>
              <a:t>9/19/2022</a:t>
            </a:fld>
            <a:endParaRPr lang="en-US"/>
          </a:p>
        </p:txBody>
      </p:sp>
      <p:sp>
        <p:nvSpPr>
          <p:cNvPr id="5" name="Footer Placeholder 4">
            <a:extLst>
              <a:ext uri="{FF2B5EF4-FFF2-40B4-BE49-F238E27FC236}">
                <a16:creationId xmlns:a16="http://schemas.microsoft.com/office/drawing/2014/main" id="{65726A8B-563C-0618-A794-131E7BA079F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24FA5E-D742-81D8-07F5-2545C5581575}"/>
              </a:ext>
            </a:extLst>
          </p:cNvPr>
          <p:cNvSpPr>
            <a:spLocks noGrp="1"/>
          </p:cNvSpPr>
          <p:nvPr>
            <p:ph type="sldNum" sz="quarter" idx="12"/>
          </p:nvPr>
        </p:nvSpPr>
        <p:spPr/>
        <p:txBody>
          <a:bodyPr/>
          <a:lstStyle/>
          <a:p>
            <a:fld id="{7E4A092E-8F23-4605-B08F-EFBD6A4F6B00}" type="slidenum">
              <a:rPr lang="en-US" smtClean="0"/>
              <a:t>‹#›</a:t>
            </a:fld>
            <a:endParaRPr lang="en-US"/>
          </a:p>
        </p:txBody>
      </p:sp>
    </p:spTree>
    <p:extLst>
      <p:ext uri="{BB962C8B-B14F-4D97-AF65-F5344CB8AC3E}">
        <p14:creationId xmlns:p14="http://schemas.microsoft.com/office/powerpoint/2010/main" val="10687063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C5D3F-F470-616F-CE7F-A9D67B9B26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E1C2313-CBF4-E57C-3F39-BA4C57E9B13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A212010-0679-77D8-F6C0-89E3E67D13B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14582D2-9899-2902-8DC5-ED8F2FD87BC0}"/>
              </a:ext>
            </a:extLst>
          </p:cNvPr>
          <p:cNvSpPr>
            <a:spLocks noGrp="1"/>
          </p:cNvSpPr>
          <p:nvPr>
            <p:ph type="dt" sz="half" idx="10"/>
          </p:nvPr>
        </p:nvSpPr>
        <p:spPr/>
        <p:txBody>
          <a:bodyPr/>
          <a:lstStyle/>
          <a:p>
            <a:fld id="{0ABD9A90-EDF8-467A-BFA3-6662237BBFAE}" type="datetimeFigureOut">
              <a:rPr lang="en-US" smtClean="0"/>
              <a:t>9/19/2022</a:t>
            </a:fld>
            <a:endParaRPr lang="en-US"/>
          </a:p>
        </p:txBody>
      </p:sp>
      <p:sp>
        <p:nvSpPr>
          <p:cNvPr id="6" name="Footer Placeholder 5">
            <a:extLst>
              <a:ext uri="{FF2B5EF4-FFF2-40B4-BE49-F238E27FC236}">
                <a16:creationId xmlns:a16="http://schemas.microsoft.com/office/drawing/2014/main" id="{E85E90B2-5B3A-5810-193A-AA1556ED504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BC52633-60F9-A081-E1FF-CAA32EBD0D28}"/>
              </a:ext>
            </a:extLst>
          </p:cNvPr>
          <p:cNvSpPr>
            <a:spLocks noGrp="1"/>
          </p:cNvSpPr>
          <p:nvPr>
            <p:ph type="sldNum" sz="quarter" idx="12"/>
          </p:nvPr>
        </p:nvSpPr>
        <p:spPr/>
        <p:txBody>
          <a:bodyPr/>
          <a:lstStyle/>
          <a:p>
            <a:fld id="{7E4A092E-8F23-4605-B08F-EFBD6A4F6B00}" type="slidenum">
              <a:rPr lang="en-US" smtClean="0"/>
              <a:t>‹#›</a:t>
            </a:fld>
            <a:endParaRPr lang="en-US"/>
          </a:p>
        </p:txBody>
      </p:sp>
    </p:spTree>
    <p:extLst>
      <p:ext uri="{BB962C8B-B14F-4D97-AF65-F5344CB8AC3E}">
        <p14:creationId xmlns:p14="http://schemas.microsoft.com/office/powerpoint/2010/main" val="25935631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DE2397-A58F-9C2E-08F3-597C98B75D6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4072C9A-B502-8FFB-66BA-72D5E8A257B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A937B1-8A2A-3650-95A8-CB5B6631203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C6DBE08-C76E-72CB-8EA5-5CC2FCC46A7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C1BB66E-2A31-8794-B24E-86E0DDB58ED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BC057B-C414-EFDD-EC19-683E017D07A7}"/>
              </a:ext>
            </a:extLst>
          </p:cNvPr>
          <p:cNvSpPr>
            <a:spLocks noGrp="1"/>
          </p:cNvSpPr>
          <p:nvPr>
            <p:ph type="dt" sz="half" idx="10"/>
          </p:nvPr>
        </p:nvSpPr>
        <p:spPr/>
        <p:txBody>
          <a:bodyPr/>
          <a:lstStyle/>
          <a:p>
            <a:fld id="{0ABD9A90-EDF8-467A-BFA3-6662237BBFAE}" type="datetimeFigureOut">
              <a:rPr lang="en-US" smtClean="0"/>
              <a:t>9/19/2022</a:t>
            </a:fld>
            <a:endParaRPr lang="en-US"/>
          </a:p>
        </p:txBody>
      </p:sp>
      <p:sp>
        <p:nvSpPr>
          <p:cNvPr id="8" name="Footer Placeholder 7">
            <a:extLst>
              <a:ext uri="{FF2B5EF4-FFF2-40B4-BE49-F238E27FC236}">
                <a16:creationId xmlns:a16="http://schemas.microsoft.com/office/drawing/2014/main" id="{4532F15C-5E6A-D780-2AAE-FC101BD9139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AD7716F-0C8B-47B4-8F3F-6B0B7ABC345F}"/>
              </a:ext>
            </a:extLst>
          </p:cNvPr>
          <p:cNvSpPr>
            <a:spLocks noGrp="1"/>
          </p:cNvSpPr>
          <p:nvPr>
            <p:ph type="sldNum" sz="quarter" idx="12"/>
          </p:nvPr>
        </p:nvSpPr>
        <p:spPr/>
        <p:txBody>
          <a:bodyPr/>
          <a:lstStyle/>
          <a:p>
            <a:fld id="{7E4A092E-8F23-4605-B08F-EFBD6A4F6B00}" type="slidenum">
              <a:rPr lang="en-US" smtClean="0"/>
              <a:t>‹#›</a:t>
            </a:fld>
            <a:endParaRPr lang="en-US"/>
          </a:p>
        </p:txBody>
      </p:sp>
    </p:spTree>
    <p:extLst>
      <p:ext uri="{BB962C8B-B14F-4D97-AF65-F5344CB8AC3E}">
        <p14:creationId xmlns:p14="http://schemas.microsoft.com/office/powerpoint/2010/main" val="6652749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878713-536E-8A4C-A2FB-87D6479E60C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EF6AD66-F4B1-8724-93F8-72B94BC32BF7}"/>
              </a:ext>
            </a:extLst>
          </p:cNvPr>
          <p:cNvSpPr>
            <a:spLocks noGrp="1"/>
          </p:cNvSpPr>
          <p:nvPr>
            <p:ph type="dt" sz="half" idx="10"/>
          </p:nvPr>
        </p:nvSpPr>
        <p:spPr/>
        <p:txBody>
          <a:bodyPr/>
          <a:lstStyle/>
          <a:p>
            <a:fld id="{0ABD9A90-EDF8-467A-BFA3-6662237BBFAE}" type="datetimeFigureOut">
              <a:rPr lang="en-US" smtClean="0"/>
              <a:t>9/19/2022</a:t>
            </a:fld>
            <a:endParaRPr lang="en-US"/>
          </a:p>
        </p:txBody>
      </p:sp>
      <p:sp>
        <p:nvSpPr>
          <p:cNvPr id="4" name="Footer Placeholder 3">
            <a:extLst>
              <a:ext uri="{FF2B5EF4-FFF2-40B4-BE49-F238E27FC236}">
                <a16:creationId xmlns:a16="http://schemas.microsoft.com/office/drawing/2014/main" id="{D42DFA03-1220-7CB5-90D9-F77FFDB1485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E9A27D7-47C4-2FD0-F2A9-1AE3E0C8AA0B}"/>
              </a:ext>
            </a:extLst>
          </p:cNvPr>
          <p:cNvSpPr>
            <a:spLocks noGrp="1"/>
          </p:cNvSpPr>
          <p:nvPr>
            <p:ph type="sldNum" sz="quarter" idx="12"/>
          </p:nvPr>
        </p:nvSpPr>
        <p:spPr/>
        <p:txBody>
          <a:bodyPr/>
          <a:lstStyle/>
          <a:p>
            <a:fld id="{7E4A092E-8F23-4605-B08F-EFBD6A4F6B00}" type="slidenum">
              <a:rPr lang="en-US" smtClean="0"/>
              <a:t>‹#›</a:t>
            </a:fld>
            <a:endParaRPr lang="en-US"/>
          </a:p>
        </p:txBody>
      </p:sp>
    </p:spTree>
    <p:extLst>
      <p:ext uri="{BB962C8B-B14F-4D97-AF65-F5344CB8AC3E}">
        <p14:creationId xmlns:p14="http://schemas.microsoft.com/office/powerpoint/2010/main" val="23398929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B39CE73-D6D4-FAB6-0E0D-DDE471539BFF}"/>
              </a:ext>
            </a:extLst>
          </p:cNvPr>
          <p:cNvSpPr>
            <a:spLocks noGrp="1"/>
          </p:cNvSpPr>
          <p:nvPr>
            <p:ph type="dt" sz="half" idx="10"/>
          </p:nvPr>
        </p:nvSpPr>
        <p:spPr/>
        <p:txBody>
          <a:bodyPr/>
          <a:lstStyle/>
          <a:p>
            <a:fld id="{0ABD9A90-EDF8-467A-BFA3-6662237BBFAE}" type="datetimeFigureOut">
              <a:rPr lang="en-US" smtClean="0"/>
              <a:t>9/19/2022</a:t>
            </a:fld>
            <a:endParaRPr lang="en-US"/>
          </a:p>
        </p:txBody>
      </p:sp>
      <p:sp>
        <p:nvSpPr>
          <p:cNvPr id="3" name="Footer Placeholder 2">
            <a:extLst>
              <a:ext uri="{FF2B5EF4-FFF2-40B4-BE49-F238E27FC236}">
                <a16:creationId xmlns:a16="http://schemas.microsoft.com/office/drawing/2014/main" id="{B4E4140E-30CC-A640-D4E1-C033373EFAB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67E9839-850F-57B9-09ED-51ED4B5F2AC7}"/>
              </a:ext>
            </a:extLst>
          </p:cNvPr>
          <p:cNvSpPr>
            <a:spLocks noGrp="1"/>
          </p:cNvSpPr>
          <p:nvPr>
            <p:ph type="sldNum" sz="quarter" idx="12"/>
          </p:nvPr>
        </p:nvSpPr>
        <p:spPr/>
        <p:txBody>
          <a:bodyPr/>
          <a:lstStyle/>
          <a:p>
            <a:fld id="{7E4A092E-8F23-4605-B08F-EFBD6A4F6B00}" type="slidenum">
              <a:rPr lang="en-US" smtClean="0"/>
              <a:t>‹#›</a:t>
            </a:fld>
            <a:endParaRPr lang="en-US"/>
          </a:p>
        </p:txBody>
      </p:sp>
    </p:spTree>
    <p:extLst>
      <p:ext uri="{BB962C8B-B14F-4D97-AF65-F5344CB8AC3E}">
        <p14:creationId xmlns:p14="http://schemas.microsoft.com/office/powerpoint/2010/main" val="23517418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3888BB-3936-E708-52CB-38B037B1E18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8459B10-AB47-3EF8-0C8F-23B84832E4A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83748A8-2858-BB97-F617-B1D87DE6B0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14E195A-02AC-A06C-E0D5-D9B233C17E3B}"/>
              </a:ext>
            </a:extLst>
          </p:cNvPr>
          <p:cNvSpPr>
            <a:spLocks noGrp="1"/>
          </p:cNvSpPr>
          <p:nvPr>
            <p:ph type="dt" sz="half" idx="10"/>
          </p:nvPr>
        </p:nvSpPr>
        <p:spPr/>
        <p:txBody>
          <a:bodyPr/>
          <a:lstStyle/>
          <a:p>
            <a:fld id="{0ABD9A90-EDF8-467A-BFA3-6662237BBFAE}" type="datetimeFigureOut">
              <a:rPr lang="en-US" smtClean="0"/>
              <a:t>9/19/2022</a:t>
            </a:fld>
            <a:endParaRPr lang="en-US"/>
          </a:p>
        </p:txBody>
      </p:sp>
      <p:sp>
        <p:nvSpPr>
          <p:cNvPr id="6" name="Footer Placeholder 5">
            <a:extLst>
              <a:ext uri="{FF2B5EF4-FFF2-40B4-BE49-F238E27FC236}">
                <a16:creationId xmlns:a16="http://schemas.microsoft.com/office/drawing/2014/main" id="{20191F19-D5D0-4813-DC2A-42C32156EF9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1EB4920-4353-B074-6F08-46D20382741D}"/>
              </a:ext>
            </a:extLst>
          </p:cNvPr>
          <p:cNvSpPr>
            <a:spLocks noGrp="1"/>
          </p:cNvSpPr>
          <p:nvPr>
            <p:ph type="sldNum" sz="quarter" idx="12"/>
          </p:nvPr>
        </p:nvSpPr>
        <p:spPr/>
        <p:txBody>
          <a:bodyPr/>
          <a:lstStyle/>
          <a:p>
            <a:fld id="{7E4A092E-8F23-4605-B08F-EFBD6A4F6B00}" type="slidenum">
              <a:rPr lang="en-US" smtClean="0"/>
              <a:t>‹#›</a:t>
            </a:fld>
            <a:endParaRPr lang="en-US"/>
          </a:p>
        </p:txBody>
      </p:sp>
    </p:spTree>
    <p:extLst>
      <p:ext uri="{BB962C8B-B14F-4D97-AF65-F5344CB8AC3E}">
        <p14:creationId xmlns:p14="http://schemas.microsoft.com/office/powerpoint/2010/main" val="4452580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64F60C-C1E9-B888-7D2C-EC95402588D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DFDDB4F-4A2C-1994-8F78-03C7815653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CBBA8CE-DC6B-CDBE-580A-209F5EB135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7EAC67-A933-5B57-1133-69A4E9EF11B5}"/>
              </a:ext>
            </a:extLst>
          </p:cNvPr>
          <p:cNvSpPr>
            <a:spLocks noGrp="1"/>
          </p:cNvSpPr>
          <p:nvPr>
            <p:ph type="dt" sz="half" idx="10"/>
          </p:nvPr>
        </p:nvSpPr>
        <p:spPr/>
        <p:txBody>
          <a:bodyPr/>
          <a:lstStyle/>
          <a:p>
            <a:fld id="{0ABD9A90-EDF8-467A-BFA3-6662237BBFAE}" type="datetimeFigureOut">
              <a:rPr lang="en-US" smtClean="0"/>
              <a:t>9/19/2022</a:t>
            </a:fld>
            <a:endParaRPr lang="en-US"/>
          </a:p>
        </p:txBody>
      </p:sp>
      <p:sp>
        <p:nvSpPr>
          <p:cNvPr id="6" name="Footer Placeholder 5">
            <a:extLst>
              <a:ext uri="{FF2B5EF4-FFF2-40B4-BE49-F238E27FC236}">
                <a16:creationId xmlns:a16="http://schemas.microsoft.com/office/drawing/2014/main" id="{EB679B6C-A1DC-203A-7921-B2DE1C6CB2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CAEBE24-0EDA-3D72-7C9A-960AA7912AEB}"/>
              </a:ext>
            </a:extLst>
          </p:cNvPr>
          <p:cNvSpPr>
            <a:spLocks noGrp="1"/>
          </p:cNvSpPr>
          <p:nvPr>
            <p:ph type="sldNum" sz="quarter" idx="12"/>
          </p:nvPr>
        </p:nvSpPr>
        <p:spPr/>
        <p:txBody>
          <a:bodyPr/>
          <a:lstStyle/>
          <a:p>
            <a:fld id="{7E4A092E-8F23-4605-B08F-EFBD6A4F6B00}" type="slidenum">
              <a:rPr lang="en-US" smtClean="0"/>
              <a:t>‹#›</a:t>
            </a:fld>
            <a:endParaRPr lang="en-US"/>
          </a:p>
        </p:txBody>
      </p:sp>
    </p:spTree>
    <p:extLst>
      <p:ext uri="{BB962C8B-B14F-4D97-AF65-F5344CB8AC3E}">
        <p14:creationId xmlns:p14="http://schemas.microsoft.com/office/powerpoint/2010/main" val="20180122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D3CB4E-DBD6-D802-E312-98644D8C2CF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4D68D90-8A07-2CE0-18BE-E916C7FE1DE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296622-A8DB-1D41-9C7F-D9936EEACE87}"/>
              </a:ext>
            </a:extLst>
          </p:cNvPr>
          <p:cNvSpPr>
            <a:spLocks noGrp="1"/>
          </p:cNvSpPr>
          <p:nvPr>
            <p:ph type="dt" sz="half" idx="10"/>
          </p:nvPr>
        </p:nvSpPr>
        <p:spPr/>
        <p:txBody>
          <a:bodyPr/>
          <a:lstStyle/>
          <a:p>
            <a:fld id="{0ABD9A90-EDF8-467A-BFA3-6662237BBFAE}" type="datetimeFigureOut">
              <a:rPr lang="en-US" smtClean="0"/>
              <a:t>9/19/2022</a:t>
            </a:fld>
            <a:endParaRPr lang="en-US"/>
          </a:p>
        </p:txBody>
      </p:sp>
      <p:sp>
        <p:nvSpPr>
          <p:cNvPr id="5" name="Footer Placeholder 4">
            <a:extLst>
              <a:ext uri="{FF2B5EF4-FFF2-40B4-BE49-F238E27FC236}">
                <a16:creationId xmlns:a16="http://schemas.microsoft.com/office/drawing/2014/main" id="{84A16AA7-525C-B420-162E-2A53F87D9B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F2593A-E696-5C64-5F57-E8EDAA166FD9}"/>
              </a:ext>
            </a:extLst>
          </p:cNvPr>
          <p:cNvSpPr>
            <a:spLocks noGrp="1"/>
          </p:cNvSpPr>
          <p:nvPr>
            <p:ph type="sldNum" sz="quarter" idx="12"/>
          </p:nvPr>
        </p:nvSpPr>
        <p:spPr/>
        <p:txBody>
          <a:bodyPr/>
          <a:lstStyle/>
          <a:p>
            <a:fld id="{7E4A092E-8F23-4605-B08F-EFBD6A4F6B00}" type="slidenum">
              <a:rPr lang="en-US" smtClean="0"/>
              <a:t>‹#›</a:t>
            </a:fld>
            <a:endParaRPr lang="en-US"/>
          </a:p>
        </p:txBody>
      </p:sp>
    </p:spTree>
    <p:extLst>
      <p:ext uri="{BB962C8B-B14F-4D97-AF65-F5344CB8AC3E}">
        <p14:creationId xmlns:p14="http://schemas.microsoft.com/office/powerpoint/2010/main" val="18090261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8D46221-1067-63B0-DB27-35472A3AB37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2B67F60-4BD7-DB17-D19C-1C24C2220C6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38245F-2FC5-F830-9458-D1344E70C01D}"/>
              </a:ext>
            </a:extLst>
          </p:cNvPr>
          <p:cNvSpPr>
            <a:spLocks noGrp="1"/>
          </p:cNvSpPr>
          <p:nvPr>
            <p:ph type="dt" sz="half" idx="10"/>
          </p:nvPr>
        </p:nvSpPr>
        <p:spPr/>
        <p:txBody>
          <a:bodyPr/>
          <a:lstStyle/>
          <a:p>
            <a:fld id="{0ABD9A90-EDF8-467A-BFA3-6662237BBFAE}" type="datetimeFigureOut">
              <a:rPr lang="en-US" smtClean="0"/>
              <a:t>9/19/2022</a:t>
            </a:fld>
            <a:endParaRPr lang="en-US"/>
          </a:p>
        </p:txBody>
      </p:sp>
      <p:sp>
        <p:nvSpPr>
          <p:cNvPr id="5" name="Footer Placeholder 4">
            <a:extLst>
              <a:ext uri="{FF2B5EF4-FFF2-40B4-BE49-F238E27FC236}">
                <a16:creationId xmlns:a16="http://schemas.microsoft.com/office/drawing/2014/main" id="{CFF1CD3C-C7E2-ED5E-148B-4DF22C6DDE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72C2A0-9402-91FE-A457-8C1E93D4B711}"/>
              </a:ext>
            </a:extLst>
          </p:cNvPr>
          <p:cNvSpPr>
            <a:spLocks noGrp="1"/>
          </p:cNvSpPr>
          <p:nvPr>
            <p:ph type="sldNum" sz="quarter" idx="12"/>
          </p:nvPr>
        </p:nvSpPr>
        <p:spPr/>
        <p:txBody>
          <a:bodyPr/>
          <a:lstStyle/>
          <a:p>
            <a:fld id="{7E4A092E-8F23-4605-B08F-EFBD6A4F6B00}" type="slidenum">
              <a:rPr lang="en-US" smtClean="0"/>
              <a:t>‹#›</a:t>
            </a:fld>
            <a:endParaRPr lang="en-US"/>
          </a:p>
        </p:txBody>
      </p:sp>
    </p:spTree>
    <p:extLst>
      <p:ext uri="{BB962C8B-B14F-4D97-AF65-F5344CB8AC3E}">
        <p14:creationId xmlns:p14="http://schemas.microsoft.com/office/powerpoint/2010/main" val="568572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42"/>
        <p:cNvGrpSpPr/>
        <p:nvPr/>
      </p:nvGrpSpPr>
      <p:grpSpPr>
        <a:xfrm>
          <a:off x="0" y="0"/>
          <a:ext cx="0" cy="0"/>
          <a:chOff x="0" y="0"/>
          <a:chExt cx="0" cy="0"/>
        </a:xfrm>
      </p:grpSpPr>
      <p:sp>
        <p:nvSpPr>
          <p:cNvPr id="43" name="Google Shape;43;p26"/>
          <p:cNvSpPr txBox="1">
            <a:spLocks noGrp="1"/>
          </p:cNvSpPr>
          <p:nvPr>
            <p:ph type="title"/>
          </p:nvPr>
        </p:nvSpPr>
        <p:spPr>
          <a:xfrm>
            <a:off x="609600" y="274639"/>
            <a:ext cx="8524352" cy="615269"/>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solidFill>
                  <a:schemeClr val="bg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44" name="Google Shape;44;p26"/>
          <p:cNvSpPr txBox="1">
            <a:spLocks noGrp="1"/>
          </p:cNvSpPr>
          <p:nvPr>
            <p:ph type="body" idx="1"/>
          </p:nvPr>
        </p:nvSpPr>
        <p:spPr>
          <a:xfrm>
            <a:off x="609600" y="1600202"/>
            <a:ext cx="5384800" cy="4525963"/>
          </a:xfrm>
          <a:prstGeom prst="rect">
            <a:avLst/>
          </a:prstGeom>
          <a:noFill/>
          <a:ln>
            <a:noFill/>
          </a:ln>
        </p:spPr>
        <p:txBody>
          <a:bodyPr spcFirstLastPara="1" wrap="square" lIns="91425" tIns="45700" rIns="91425" bIns="45700" anchor="t" anchorCtr="0">
            <a:normAutofit/>
          </a:bodyPr>
          <a:lstStyle>
            <a:lvl1pPr marL="495285" lvl="0" indent="-440253" algn="l">
              <a:spcBef>
                <a:spcPts val="607"/>
              </a:spcBef>
              <a:spcAft>
                <a:spcPts val="0"/>
              </a:spcAft>
              <a:buClr>
                <a:schemeClr val="dk1"/>
              </a:buClr>
              <a:buSzPts val="2800"/>
              <a:buChar char="•"/>
              <a:defRPr sz="3033"/>
            </a:lvl1pPr>
            <a:lvl2pPr marL="990570" lvl="1" indent="-412737" algn="l">
              <a:spcBef>
                <a:spcPts val="520"/>
              </a:spcBef>
              <a:spcAft>
                <a:spcPts val="0"/>
              </a:spcAft>
              <a:buClr>
                <a:schemeClr val="dk1"/>
              </a:buClr>
              <a:buSzPts val="2400"/>
              <a:buChar char="–"/>
              <a:defRPr sz="2600"/>
            </a:lvl2pPr>
            <a:lvl3pPr marL="1485854" lvl="2" indent="-385221" algn="l">
              <a:spcBef>
                <a:spcPts val="433"/>
              </a:spcBef>
              <a:spcAft>
                <a:spcPts val="0"/>
              </a:spcAft>
              <a:buClr>
                <a:schemeClr val="dk1"/>
              </a:buClr>
              <a:buSzPts val="2000"/>
              <a:buChar char="•"/>
              <a:defRPr sz="2167"/>
            </a:lvl3pPr>
            <a:lvl4pPr marL="1981139" lvl="3" indent="-371464" algn="l">
              <a:spcBef>
                <a:spcPts val="390"/>
              </a:spcBef>
              <a:spcAft>
                <a:spcPts val="0"/>
              </a:spcAft>
              <a:buClr>
                <a:schemeClr val="dk1"/>
              </a:buClr>
              <a:buSzPts val="1800"/>
              <a:buChar char="–"/>
              <a:defRPr sz="1950"/>
            </a:lvl4pPr>
            <a:lvl5pPr marL="2476424" lvl="4" indent="-371464" algn="l">
              <a:spcBef>
                <a:spcPts val="390"/>
              </a:spcBef>
              <a:spcAft>
                <a:spcPts val="0"/>
              </a:spcAft>
              <a:buClr>
                <a:schemeClr val="dk1"/>
              </a:buClr>
              <a:buSzPts val="1800"/>
              <a:buChar char="»"/>
              <a:defRPr sz="1950"/>
            </a:lvl5pPr>
            <a:lvl6pPr marL="2971709" lvl="5" indent="-371464" algn="l">
              <a:spcBef>
                <a:spcPts val="390"/>
              </a:spcBef>
              <a:spcAft>
                <a:spcPts val="0"/>
              </a:spcAft>
              <a:buClr>
                <a:schemeClr val="dk1"/>
              </a:buClr>
              <a:buSzPts val="1800"/>
              <a:buChar char="•"/>
              <a:defRPr sz="1950"/>
            </a:lvl6pPr>
            <a:lvl7pPr marL="3466993" lvl="6" indent="-371464" algn="l">
              <a:spcBef>
                <a:spcPts val="390"/>
              </a:spcBef>
              <a:spcAft>
                <a:spcPts val="0"/>
              </a:spcAft>
              <a:buClr>
                <a:schemeClr val="dk1"/>
              </a:buClr>
              <a:buSzPts val="1800"/>
              <a:buChar char="•"/>
              <a:defRPr sz="1950"/>
            </a:lvl7pPr>
            <a:lvl8pPr marL="3962278" lvl="7" indent="-371464" algn="l">
              <a:spcBef>
                <a:spcPts val="390"/>
              </a:spcBef>
              <a:spcAft>
                <a:spcPts val="0"/>
              </a:spcAft>
              <a:buClr>
                <a:schemeClr val="dk1"/>
              </a:buClr>
              <a:buSzPts val="1800"/>
              <a:buChar char="•"/>
              <a:defRPr sz="1950"/>
            </a:lvl8pPr>
            <a:lvl9pPr marL="4457563" lvl="8" indent="-371464" algn="l">
              <a:spcBef>
                <a:spcPts val="390"/>
              </a:spcBef>
              <a:spcAft>
                <a:spcPts val="0"/>
              </a:spcAft>
              <a:buClr>
                <a:schemeClr val="dk1"/>
              </a:buClr>
              <a:buSzPts val="1800"/>
              <a:buChar char="•"/>
              <a:defRPr sz="1950"/>
            </a:lvl9pPr>
          </a:lstStyle>
          <a:p>
            <a:pPr lvl="0"/>
            <a:r>
              <a:rPr lang="en-US"/>
              <a:t>Click to edit Master text styles</a:t>
            </a:r>
          </a:p>
        </p:txBody>
      </p:sp>
      <p:sp>
        <p:nvSpPr>
          <p:cNvPr id="45" name="Google Shape;45;p26"/>
          <p:cNvSpPr txBox="1">
            <a:spLocks noGrp="1"/>
          </p:cNvSpPr>
          <p:nvPr>
            <p:ph type="body" idx="2"/>
          </p:nvPr>
        </p:nvSpPr>
        <p:spPr>
          <a:xfrm>
            <a:off x="6197600" y="1600202"/>
            <a:ext cx="5384800" cy="4525963"/>
          </a:xfrm>
          <a:prstGeom prst="rect">
            <a:avLst/>
          </a:prstGeom>
          <a:noFill/>
          <a:ln>
            <a:noFill/>
          </a:ln>
        </p:spPr>
        <p:txBody>
          <a:bodyPr spcFirstLastPara="1" wrap="square" lIns="91425" tIns="45700" rIns="91425" bIns="45700" anchor="t" anchorCtr="0">
            <a:normAutofit/>
          </a:bodyPr>
          <a:lstStyle>
            <a:lvl1pPr marL="495285" lvl="0" indent="-440253" algn="l">
              <a:spcBef>
                <a:spcPts val="607"/>
              </a:spcBef>
              <a:spcAft>
                <a:spcPts val="0"/>
              </a:spcAft>
              <a:buClr>
                <a:schemeClr val="dk1"/>
              </a:buClr>
              <a:buSzPts val="2800"/>
              <a:buChar char="•"/>
              <a:defRPr sz="3033"/>
            </a:lvl1pPr>
            <a:lvl2pPr marL="990570" lvl="1" indent="-412737" algn="l">
              <a:spcBef>
                <a:spcPts val="520"/>
              </a:spcBef>
              <a:spcAft>
                <a:spcPts val="0"/>
              </a:spcAft>
              <a:buClr>
                <a:schemeClr val="dk1"/>
              </a:buClr>
              <a:buSzPts val="2400"/>
              <a:buChar char="–"/>
              <a:defRPr sz="2600"/>
            </a:lvl2pPr>
            <a:lvl3pPr marL="1485854" lvl="2" indent="-385221" algn="l">
              <a:spcBef>
                <a:spcPts val="433"/>
              </a:spcBef>
              <a:spcAft>
                <a:spcPts val="0"/>
              </a:spcAft>
              <a:buClr>
                <a:schemeClr val="dk1"/>
              </a:buClr>
              <a:buSzPts val="2000"/>
              <a:buChar char="•"/>
              <a:defRPr sz="2167"/>
            </a:lvl3pPr>
            <a:lvl4pPr marL="1981139" lvl="3" indent="-371464" algn="l">
              <a:spcBef>
                <a:spcPts val="390"/>
              </a:spcBef>
              <a:spcAft>
                <a:spcPts val="0"/>
              </a:spcAft>
              <a:buClr>
                <a:schemeClr val="dk1"/>
              </a:buClr>
              <a:buSzPts val="1800"/>
              <a:buChar char="–"/>
              <a:defRPr sz="1950"/>
            </a:lvl4pPr>
            <a:lvl5pPr marL="2476424" lvl="4" indent="-371464" algn="l">
              <a:spcBef>
                <a:spcPts val="390"/>
              </a:spcBef>
              <a:spcAft>
                <a:spcPts val="0"/>
              </a:spcAft>
              <a:buClr>
                <a:schemeClr val="dk1"/>
              </a:buClr>
              <a:buSzPts val="1800"/>
              <a:buChar char="»"/>
              <a:defRPr sz="1950"/>
            </a:lvl5pPr>
            <a:lvl6pPr marL="2971709" lvl="5" indent="-371464" algn="l">
              <a:spcBef>
                <a:spcPts val="390"/>
              </a:spcBef>
              <a:spcAft>
                <a:spcPts val="0"/>
              </a:spcAft>
              <a:buClr>
                <a:schemeClr val="dk1"/>
              </a:buClr>
              <a:buSzPts val="1800"/>
              <a:buChar char="•"/>
              <a:defRPr sz="1950"/>
            </a:lvl6pPr>
            <a:lvl7pPr marL="3466993" lvl="6" indent="-371464" algn="l">
              <a:spcBef>
                <a:spcPts val="390"/>
              </a:spcBef>
              <a:spcAft>
                <a:spcPts val="0"/>
              </a:spcAft>
              <a:buClr>
                <a:schemeClr val="dk1"/>
              </a:buClr>
              <a:buSzPts val="1800"/>
              <a:buChar char="•"/>
              <a:defRPr sz="1950"/>
            </a:lvl7pPr>
            <a:lvl8pPr marL="3962278" lvl="7" indent="-371464" algn="l">
              <a:spcBef>
                <a:spcPts val="390"/>
              </a:spcBef>
              <a:spcAft>
                <a:spcPts val="0"/>
              </a:spcAft>
              <a:buClr>
                <a:schemeClr val="dk1"/>
              </a:buClr>
              <a:buSzPts val="1800"/>
              <a:buChar char="•"/>
              <a:defRPr sz="1950"/>
            </a:lvl8pPr>
            <a:lvl9pPr marL="4457563" lvl="8" indent="-371464" algn="l">
              <a:spcBef>
                <a:spcPts val="390"/>
              </a:spcBef>
              <a:spcAft>
                <a:spcPts val="0"/>
              </a:spcAft>
              <a:buClr>
                <a:schemeClr val="dk1"/>
              </a:buClr>
              <a:buSzPts val="1800"/>
              <a:buChar char="•"/>
              <a:defRPr sz="1950"/>
            </a:lvl9pPr>
          </a:lstStyle>
          <a:p>
            <a:pPr lvl="0"/>
            <a:r>
              <a:rPr lang="en-US"/>
              <a:t>Click to edit Master text styles</a:t>
            </a:r>
          </a:p>
        </p:txBody>
      </p:sp>
      <p:sp>
        <p:nvSpPr>
          <p:cNvPr id="46" name="Google Shape;46;p26"/>
          <p:cNvSpPr txBox="1">
            <a:spLocks noGrp="1"/>
          </p:cNvSpPr>
          <p:nvPr>
            <p:ph type="dt" idx="10"/>
          </p:nvPr>
        </p:nvSpPr>
        <p:spPr>
          <a:xfrm>
            <a:off x="609600" y="6356352"/>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fld id="{60E7B928-FF05-4680-B9E6-9CBF46CCBEEC}" type="datetimeFigureOut">
              <a:rPr lang="en-US" smtClean="0"/>
              <a:t>9/19/2022</a:t>
            </a:fld>
            <a:endParaRPr lang="en-US"/>
          </a:p>
        </p:txBody>
      </p:sp>
      <p:sp>
        <p:nvSpPr>
          <p:cNvPr id="47" name="Google Shape;47;p26"/>
          <p:cNvSpPr txBox="1">
            <a:spLocks noGrp="1"/>
          </p:cNvSpPr>
          <p:nvPr>
            <p:ph type="ftr" idx="11"/>
          </p:nvPr>
        </p:nvSpPr>
        <p:spPr>
          <a:xfrm>
            <a:off x="4165600" y="6356352"/>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en-US"/>
          </a:p>
        </p:txBody>
      </p:sp>
      <p:sp>
        <p:nvSpPr>
          <p:cNvPr id="48" name="Google Shape;48;p26"/>
          <p:cNvSpPr txBox="1">
            <a:spLocks noGrp="1"/>
          </p:cNvSpPr>
          <p:nvPr>
            <p:ph type="sldNum" idx="12"/>
          </p:nvPr>
        </p:nvSpPr>
        <p:spPr>
          <a:xfrm>
            <a:off x="8737600" y="6356352"/>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11EA07C-EE9C-40C2-ADB5-5ED734F62BC1}" type="slidenum">
              <a:rPr lang="en-US" smtClean="0"/>
              <a:t>‹#›</a:t>
            </a:fld>
            <a:endParaRPr lang="en-US"/>
          </a:p>
        </p:txBody>
      </p:sp>
    </p:spTree>
    <p:extLst>
      <p:ext uri="{BB962C8B-B14F-4D97-AF65-F5344CB8AC3E}">
        <p14:creationId xmlns:p14="http://schemas.microsoft.com/office/powerpoint/2010/main" val="1462798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49"/>
        <p:cNvGrpSpPr/>
        <p:nvPr/>
      </p:nvGrpSpPr>
      <p:grpSpPr>
        <a:xfrm>
          <a:off x="0" y="0"/>
          <a:ext cx="0" cy="0"/>
          <a:chOff x="0" y="0"/>
          <a:chExt cx="0" cy="0"/>
        </a:xfrm>
      </p:grpSpPr>
      <p:sp>
        <p:nvSpPr>
          <p:cNvPr id="50" name="Google Shape;50;p27"/>
          <p:cNvSpPr txBox="1">
            <a:spLocks noGrp="1"/>
          </p:cNvSpPr>
          <p:nvPr>
            <p:ph type="title"/>
          </p:nvPr>
        </p:nvSpPr>
        <p:spPr>
          <a:xfrm>
            <a:off x="609600" y="274638"/>
            <a:ext cx="8448990" cy="586694"/>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dk1"/>
              </a:buClr>
              <a:buSzPts val="4400"/>
              <a:buFont typeface="Calibri"/>
              <a:buNone/>
              <a:defRPr>
                <a:solidFill>
                  <a:schemeClr val="bg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51" name="Google Shape;51;p27"/>
          <p:cNvSpPr txBox="1">
            <a:spLocks noGrp="1"/>
          </p:cNvSpPr>
          <p:nvPr>
            <p:ph type="body" idx="1"/>
          </p:nvPr>
        </p:nvSpPr>
        <p:spPr>
          <a:xfrm>
            <a:off x="609600" y="1535113"/>
            <a:ext cx="5386917" cy="639762"/>
          </a:xfrm>
          <a:prstGeom prst="rect">
            <a:avLst/>
          </a:prstGeom>
          <a:noFill/>
          <a:ln>
            <a:noFill/>
          </a:ln>
        </p:spPr>
        <p:txBody>
          <a:bodyPr spcFirstLastPara="1" wrap="square" lIns="91425" tIns="45700" rIns="91425" bIns="45700" anchor="b" anchorCtr="0">
            <a:normAutofit/>
          </a:bodyPr>
          <a:lstStyle>
            <a:lvl1pPr marL="495285" lvl="0" indent="-247642" algn="l">
              <a:spcBef>
                <a:spcPts val="520"/>
              </a:spcBef>
              <a:spcAft>
                <a:spcPts val="0"/>
              </a:spcAft>
              <a:buClr>
                <a:schemeClr val="dk1"/>
              </a:buClr>
              <a:buSzPts val="2400"/>
              <a:buNone/>
              <a:defRPr sz="2600" b="1"/>
            </a:lvl1pPr>
            <a:lvl2pPr marL="990570" lvl="1" indent="-247642" algn="l">
              <a:spcBef>
                <a:spcPts val="433"/>
              </a:spcBef>
              <a:spcAft>
                <a:spcPts val="0"/>
              </a:spcAft>
              <a:buClr>
                <a:schemeClr val="dk1"/>
              </a:buClr>
              <a:buSzPts val="2000"/>
              <a:buNone/>
              <a:defRPr sz="2167" b="1"/>
            </a:lvl2pPr>
            <a:lvl3pPr marL="1485854" lvl="2" indent="-247642" algn="l">
              <a:spcBef>
                <a:spcPts val="390"/>
              </a:spcBef>
              <a:spcAft>
                <a:spcPts val="0"/>
              </a:spcAft>
              <a:buClr>
                <a:schemeClr val="dk1"/>
              </a:buClr>
              <a:buSzPts val="1800"/>
              <a:buNone/>
              <a:defRPr sz="1950" b="1"/>
            </a:lvl3pPr>
            <a:lvl4pPr marL="1981139" lvl="3" indent="-247642" algn="l">
              <a:spcBef>
                <a:spcPts val="347"/>
              </a:spcBef>
              <a:spcAft>
                <a:spcPts val="0"/>
              </a:spcAft>
              <a:buClr>
                <a:schemeClr val="dk1"/>
              </a:buClr>
              <a:buSzPts val="1600"/>
              <a:buNone/>
              <a:defRPr sz="1733" b="1"/>
            </a:lvl4pPr>
            <a:lvl5pPr marL="2476424" lvl="4" indent="-247642" algn="l">
              <a:spcBef>
                <a:spcPts val="347"/>
              </a:spcBef>
              <a:spcAft>
                <a:spcPts val="0"/>
              </a:spcAft>
              <a:buClr>
                <a:schemeClr val="dk1"/>
              </a:buClr>
              <a:buSzPts val="1600"/>
              <a:buNone/>
              <a:defRPr sz="1733" b="1"/>
            </a:lvl5pPr>
            <a:lvl6pPr marL="2971709" lvl="5" indent="-247642" algn="l">
              <a:spcBef>
                <a:spcPts val="347"/>
              </a:spcBef>
              <a:spcAft>
                <a:spcPts val="0"/>
              </a:spcAft>
              <a:buClr>
                <a:schemeClr val="dk1"/>
              </a:buClr>
              <a:buSzPts val="1600"/>
              <a:buNone/>
              <a:defRPr sz="1733" b="1"/>
            </a:lvl6pPr>
            <a:lvl7pPr marL="3466993" lvl="6" indent="-247642" algn="l">
              <a:spcBef>
                <a:spcPts val="347"/>
              </a:spcBef>
              <a:spcAft>
                <a:spcPts val="0"/>
              </a:spcAft>
              <a:buClr>
                <a:schemeClr val="dk1"/>
              </a:buClr>
              <a:buSzPts val="1600"/>
              <a:buNone/>
              <a:defRPr sz="1733" b="1"/>
            </a:lvl7pPr>
            <a:lvl8pPr marL="3962278" lvl="7" indent="-247642" algn="l">
              <a:spcBef>
                <a:spcPts val="347"/>
              </a:spcBef>
              <a:spcAft>
                <a:spcPts val="0"/>
              </a:spcAft>
              <a:buClr>
                <a:schemeClr val="dk1"/>
              </a:buClr>
              <a:buSzPts val="1600"/>
              <a:buNone/>
              <a:defRPr sz="1733" b="1"/>
            </a:lvl8pPr>
            <a:lvl9pPr marL="4457563" lvl="8" indent="-247642" algn="l">
              <a:spcBef>
                <a:spcPts val="347"/>
              </a:spcBef>
              <a:spcAft>
                <a:spcPts val="0"/>
              </a:spcAft>
              <a:buClr>
                <a:schemeClr val="dk1"/>
              </a:buClr>
              <a:buSzPts val="1600"/>
              <a:buNone/>
              <a:defRPr sz="1733" b="1"/>
            </a:lvl9pPr>
          </a:lstStyle>
          <a:p>
            <a:pPr lvl="0"/>
            <a:r>
              <a:rPr lang="en-US"/>
              <a:t>Click to edit Master text styles</a:t>
            </a:r>
          </a:p>
        </p:txBody>
      </p:sp>
      <p:sp>
        <p:nvSpPr>
          <p:cNvPr id="52" name="Google Shape;52;p27"/>
          <p:cNvSpPr txBox="1">
            <a:spLocks noGrp="1"/>
          </p:cNvSpPr>
          <p:nvPr>
            <p:ph type="body" idx="2"/>
          </p:nvPr>
        </p:nvSpPr>
        <p:spPr>
          <a:xfrm>
            <a:off x="609600" y="2174875"/>
            <a:ext cx="5386917" cy="3951288"/>
          </a:xfrm>
          <a:prstGeom prst="rect">
            <a:avLst/>
          </a:prstGeom>
          <a:noFill/>
          <a:ln>
            <a:noFill/>
          </a:ln>
        </p:spPr>
        <p:txBody>
          <a:bodyPr spcFirstLastPara="1" wrap="square" lIns="91425" tIns="45700" rIns="91425" bIns="45700" anchor="t" anchorCtr="0">
            <a:normAutofit/>
          </a:bodyPr>
          <a:lstStyle>
            <a:lvl1pPr marL="495285" lvl="0" indent="-412737" algn="l">
              <a:spcBef>
                <a:spcPts val="520"/>
              </a:spcBef>
              <a:spcAft>
                <a:spcPts val="0"/>
              </a:spcAft>
              <a:buClr>
                <a:schemeClr val="dk1"/>
              </a:buClr>
              <a:buSzPts val="2400"/>
              <a:buChar char="•"/>
              <a:defRPr sz="2600"/>
            </a:lvl1pPr>
            <a:lvl2pPr marL="990570" lvl="1" indent="-385221" algn="l">
              <a:spcBef>
                <a:spcPts val="433"/>
              </a:spcBef>
              <a:spcAft>
                <a:spcPts val="0"/>
              </a:spcAft>
              <a:buClr>
                <a:schemeClr val="dk1"/>
              </a:buClr>
              <a:buSzPts val="2000"/>
              <a:buChar char="–"/>
              <a:defRPr sz="2167"/>
            </a:lvl2pPr>
            <a:lvl3pPr marL="1485854" lvl="2" indent="-371464" algn="l">
              <a:spcBef>
                <a:spcPts val="390"/>
              </a:spcBef>
              <a:spcAft>
                <a:spcPts val="0"/>
              </a:spcAft>
              <a:buClr>
                <a:schemeClr val="dk1"/>
              </a:buClr>
              <a:buSzPts val="1800"/>
              <a:buChar char="•"/>
              <a:defRPr sz="1950"/>
            </a:lvl3pPr>
            <a:lvl4pPr marL="1981139" lvl="3" indent="-357706" algn="l">
              <a:spcBef>
                <a:spcPts val="347"/>
              </a:spcBef>
              <a:spcAft>
                <a:spcPts val="0"/>
              </a:spcAft>
              <a:buClr>
                <a:schemeClr val="dk1"/>
              </a:buClr>
              <a:buSzPts val="1600"/>
              <a:buChar char="–"/>
              <a:defRPr sz="1733"/>
            </a:lvl4pPr>
            <a:lvl5pPr marL="2476424" lvl="4" indent="-357706" algn="l">
              <a:spcBef>
                <a:spcPts val="347"/>
              </a:spcBef>
              <a:spcAft>
                <a:spcPts val="0"/>
              </a:spcAft>
              <a:buClr>
                <a:schemeClr val="dk1"/>
              </a:buClr>
              <a:buSzPts val="1600"/>
              <a:buChar char="»"/>
              <a:defRPr sz="1733"/>
            </a:lvl5pPr>
            <a:lvl6pPr marL="2971709" lvl="5" indent="-357706" algn="l">
              <a:spcBef>
                <a:spcPts val="347"/>
              </a:spcBef>
              <a:spcAft>
                <a:spcPts val="0"/>
              </a:spcAft>
              <a:buClr>
                <a:schemeClr val="dk1"/>
              </a:buClr>
              <a:buSzPts val="1600"/>
              <a:buChar char="•"/>
              <a:defRPr sz="1733"/>
            </a:lvl6pPr>
            <a:lvl7pPr marL="3466993" lvl="6" indent="-357706" algn="l">
              <a:spcBef>
                <a:spcPts val="347"/>
              </a:spcBef>
              <a:spcAft>
                <a:spcPts val="0"/>
              </a:spcAft>
              <a:buClr>
                <a:schemeClr val="dk1"/>
              </a:buClr>
              <a:buSzPts val="1600"/>
              <a:buChar char="•"/>
              <a:defRPr sz="1733"/>
            </a:lvl7pPr>
            <a:lvl8pPr marL="3962278" lvl="7" indent="-357706" algn="l">
              <a:spcBef>
                <a:spcPts val="347"/>
              </a:spcBef>
              <a:spcAft>
                <a:spcPts val="0"/>
              </a:spcAft>
              <a:buClr>
                <a:schemeClr val="dk1"/>
              </a:buClr>
              <a:buSzPts val="1600"/>
              <a:buChar char="•"/>
              <a:defRPr sz="1733"/>
            </a:lvl8pPr>
            <a:lvl9pPr marL="4457563" lvl="8" indent="-357706" algn="l">
              <a:spcBef>
                <a:spcPts val="347"/>
              </a:spcBef>
              <a:spcAft>
                <a:spcPts val="0"/>
              </a:spcAft>
              <a:buClr>
                <a:schemeClr val="dk1"/>
              </a:buClr>
              <a:buSzPts val="1600"/>
              <a:buChar char="•"/>
              <a:defRPr sz="1733"/>
            </a:lvl9pPr>
          </a:lstStyle>
          <a:p>
            <a:pPr lvl="0"/>
            <a:r>
              <a:rPr lang="en-US"/>
              <a:t>Click to edit Master text styles</a:t>
            </a:r>
          </a:p>
        </p:txBody>
      </p:sp>
      <p:sp>
        <p:nvSpPr>
          <p:cNvPr id="53" name="Google Shape;53;p27"/>
          <p:cNvSpPr txBox="1">
            <a:spLocks noGrp="1"/>
          </p:cNvSpPr>
          <p:nvPr>
            <p:ph type="body" idx="3"/>
          </p:nvPr>
        </p:nvSpPr>
        <p:spPr>
          <a:xfrm>
            <a:off x="6193367" y="1535113"/>
            <a:ext cx="5389034" cy="639762"/>
          </a:xfrm>
          <a:prstGeom prst="rect">
            <a:avLst/>
          </a:prstGeom>
          <a:noFill/>
          <a:ln>
            <a:noFill/>
          </a:ln>
        </p:spPr>
        <p:txBody>
          <a:bodyPr spcFirstLastPara="1" wrap="square" lIns="91425" tIns="45700" rIns="91425" bIns="45700" anchor="b" anchorCtr="0">
            <a:normAutofit/>
          </a:bodyPr>
          <a:lstStyle>
            <a:lvl1pPr marL="495285" lvl="0" indent="-247642" algn="l">
              <a:spcBef>
                <a:spcPts val="520"/>
              </a:spcBef>
              <a:spcAft>
                <a:spcPts val="0"/>
              </a:spcAft>
              <a:buClr>
                <a:schemeClr val="dk1"/>
              </a:buClr>
              <a:buSzPts val="2400"/>
              <a:buNone/>
              <a:defRPr sz="2600" b="1"/>
            </a:lvl1pPr>
            <a:lvl2pPr marL="990570" lvl="1" indent="-247642" algn="l">
              <a:spcBef>
                <a:spcPts val="433"/>
              </a:spcBef>
              <a:spcAft>
                <a:spcPts val="0"/>
              </a:spcAft>
              <a:buClr>
                <a:schemeClr val="dk1"/>
              </a:buClr>
              <a:buSzPts val="2000"/>
              <a:buNone/>
              <a:defRPr sz="2167" b="1"/>
            </a:lvl2pPr>
            <a:lvl3pPr marL="1485854" lvl="2" indent="-247642" algn="l">
              <a:spcBef>
                <a:spcPts val="390"/>
              </a:spcBef>
              <a:spcAft>
                <a:spcPts val="0"/>
              </a:spcAft>
              <a:buClr>
                <a:schemeClr val="dk1"/>
              </a:buClr>
              <a:buSzPts val="1800"/>
              <a:buNone/>
              <a:defRPr sz="1950" b="1"/>
            </a:lvl3pPr>
            <a:lvl4pPr marL="1981139" lvl="3" indent="-247642" algn="l">
              <a:spcBef>
                <a:spcPts val="347"/>
              </a:spcBef>
              <a:spcAft>
                <a:spcPts val="0"/>
              </a:spcAft>
              <a:buClr>
                <a:schemeClr val="dk1"/>
              </a:buClr>
              <a:buSzPts val="1600"/>
              <a:buNone/>
              <a:defRPr sz="1733" b="1"/>
            </a:lvl4pPr>
            <a:lvl5pPr marL="2476424" lvl="4" indent="-247642" algn="l">
              <a:spcBef>
                <a:spcPts val="347"/>
              </a:spcBef>
              <a:spcAft>
                <a:spcPts val="0"/>
              </a:spcAft>
              <a:buClr>
                <a:schemeClr val="dk1"/>
              </a:buClr>
              <a:buSzPts val="1600"/>
              <a:buNone/>
              <a:defRPr sz="1733" b="1"/>
            </a:lvl5pPr>
            <a:lvl6pPr marL="2971709" lvl="5" indent="-247642" algn="l">
              <a:spcBef>
                <a:spcPts val="347"/>
              </a:spcBef>
              <a:spcAft>
                <a:spcPts val="0"/>
              </a:spcAft>
              <a:buClr>
                <a:schemeClr val="dk1"/>
              </a:buClr>
              <a:buSzPts val="1600"/>
              <a:buNone/>
              <a:defRPr sz="1733" b="1"/>
            </a:lvl6pPr>
            <a:lvl7pPr marL="3466993" lvl="6" indent="-247642" algn="l">
              <a:spcBef>
                <a:spcPts val="347"/>
              </a:spcBef>
              <a:spcAft>
                <a:spcPts val="0"/>
              </a:spcAft>
              <a:buClr>
                <a:schemeClr val="dk1"/>
              </a:buClr>
              <a:buSzPts val="1600"/>
              <a:buNone/>
              <a:defRPr sz="1733" b="1"/>
            </a:lvl7pPr>
            <a:lvl8pPr marL="3962278" lvl="7" indent="-247642" algn="l">
              <a:spcBef>
                <a:spcPts val="347"/>
              </a:spcBef>
              <a:spcAft>
                <a:spcPts val="0"/>
              </a:spcAft>
              <a:buClr>
                <a:schemeClr val="dk1"/>
              </a:buClr>
              <a:buSzPts val="1600"/>
              <a:buNone/>
              <a:defRPr sz="1733" b="1"/>
            </a:lvl8pPr>
            <a:lvl9pPr marL="4457563" lvl="8" indent="-247642" algn="l">
              <a:spcBef>
                <a:spcPts val="347"/>
              </a:spcBef>
              <a:spcAft>
                <a:spcPts val="0"/>
              </a:spcAft>
              <a:buClr>
                <a:schemeClr val="dk1"/>
              </a:buClr>
              <a:buSzPts val="1600"/>
              <a:buNone/>
              <a:defRPr sz="1733" b="1"/>
            </a:lvl9pPr>
          </a:lstStyle>
          <a:p>
            <a:pPr lvl="0"/>
            <a:r>
              <a:rPr lang="en-US"/>
              <a:t>Click to edit Master text styles</a:t>
            </a:r>
          </a:p>
        </p:txBody>
      </p:sp>
      <p:sp>
        <p:nvSpPr>
          <p:cNvPr id="54" name="Google Shape;54;p27"/>
          <p:cNvSpPr txBox="1">
            <a:spLocks noGrp="1"/>
          </p:cNvSpPr>
          <p:nvPr>
            <p:ph type="body" idx="4"/>
          </p:nvPr>
        </p:nvSpPr>
        <p:spPr>
          <a:xfrm>
            <a:off x="6193367" y="2174875"/>
            <a:ext cx="5389034" cy="3951288"/>
          </a:xfrm>
          <a:prstGeom prst="rect">
            <a:avLst/>
          </a:prstGeom>
          <a:noFill/>
          <a:ln>
            <a:noFill/>
          </a:ln>
        </p:spPr>
        <p:txBody>
          <a:bodyPr spcFirstLastPara="1" wrap="square" lIns="91425" tIns="45700" rIns="91425" bIns="45700" anchor="t" anchorCtr="0">
            <a:normAutofit/>
          </a:bodyPr>
          <a:lstStyle>
            <a:lvl1pPr marL="495285" lvl="0" indent="-412737" algn="l">
              <a:spcBef>
                <a:spcPts val="520"/>
              </a:spcBef>
              <a:spcAft>
                <a:spcPts val="0"/>
              </a:spcAft>
              <a:buClr>
                <a:schemeClr val="dk1"/>
              </a:buClr>
              <a:buSzPts val="2400"/>
              <a:buChar char="•"/>
              <a:defRPr sz="2600"/>
            </a:lvl1pPr>
            <a:lvl2pPr marL="990570" lvl="1" indent="-385221" algn="l">
              <a:spcBef>
                <a:spcPts val="433"/>
              </a:spcBef>
              <a:spcAft>
                <a:spcPts val="0"/>
              </a:spcAft>
              <a:buClr>
                <a:schemeClr val="dk1"/>
              </a:buClr>
              <a:buSzPts val="2000"/>
              <a:buChar char="–"/>
              <a:defRPr sz="2167"/>
            </a:lvl2pPr>
            <a:lvl3pPr marL="1485854" lvl="2" indent="-371464" algn="l">
              <a:spcBef>
                <a:spcPts val="390"/>
              </a:spcBef>
              <a:spcAft>
                <a:spcPts val="0"/>
              </a:spcAft>
              <a:buClr>
                <a:schemeClr val="dk1"/>
              </a:buClr>
              <a:buSzPts val="1800"/>
              <a:buChar char="•"/>
              <a:defRPr sz="1950"/>
            </a:lvl3pPr>
            <a:lvl4pPr marL="1981139" lvl="3" indent="-357706" algn="l">
              <a:spcBef>
                <a:spcPts val="347"/>
              </a:spcBef>
              <a:spcAft>
                <a:spcPts val="0"/>
              </a:spcAft>
              <a:buClr>
                <a:schemeClr val="dk1"/>
              </a:buClr>
              <a:buSzPts val="1600"/>
              <a:buChar char="–"/>
              <a:defRPr sz="1733"/>
            </a:lvl4pPr>
            <a:lvl5pPr marL="2476424" lvl="4" indent="-357706" algn="l">
              <a:spcBef>
                <a:spcPts val="347"/>
              </a:spcBef>
              <a:spcAft>
                <a:spcPts val="0"/>
              </a:spcAft>
              <a:buClr>
                <a:schemeClr val="dk1"/>
              </a:buClr>
              <a:buSzPts val="1600"/>
              <a:buChar char="»"/>
              <a:defRPr sz="1733"/>
            </a:lvl5pPr>
            <a:lvl6pPr marL="2971709" lvl="5" indent="-357706" algn="l">
              <a:spcBef>
                <a:spcPts val="347"/>
              </a:spcBef>
              <a:spcAft>
                <a:spcPts val="0"/>
              </a:spcAft>
              <a:buClr>
                <a:schemeClr val="dk1"/>
              </a:buClr>
              <a:buSzPts val="1600"/>
              <a:buChar char="•"/>
              <a:defRPr sz="1733"/>
            </a:lvl6pPr>
            <a:lvl7pPr marL="3466993" lvl="6" indent="-357706" algn="l">
              <a:spcBef>
                <a:spcPts val="347"/>
              </a:spcBef>
              <a:spcAft>
                <a:spcPts val="0"/>
              </a:spcAft>
              <a:buClr>
                <a:schemeClr val="dk1"/>
              </a:buClr>
              <a:buSzPts val="1600"/>
              <a:buChar char="•"/>
              <a:defRPr sz="1733"/>
            </a:lvl7pPr>
            <a:lvl8pPr marL="3962278" lvl="7" indent="-357706" algn="l">
              <a:spcBef>
                <a:spcPts val="347"/>
              </a:spcBef>
              <a:spcAft>
                <a:spcPts val="0"/>
              </a:spcAft>
              <a:buClr>
                <a:schemeClr val="dk1"/>
              </a:buClr>
              <a:buSzPts val="1600"/>
              <a:buChar char="•"/>
              <a:defRPr sz="1733"/>
            </a:lvl8pPr>
            <a:lvl9pPr marL="4457563" lvl="8" indent="-357706" algn="l">
              <a:spcBef>
                <a:spcPts val="347"/>
              </a:spcBef>
              <a:spcAft>
                <a:spcPts val="0"/>
              </a:spcAft>
              <a:buClr>
                <a:schemeClr val="dk1"/>
              </a:buClr>
              <a:buSzPts val="1600"/>
              <a:buChar char="•"/>
              <a:defRPr sz="1733"/>
            </a:lvl9pPr>
          </a:lstStyle>
          <a:p>
            <a:pPr lvl="0"/>
            <a:r>
              <a:rPr lang="en-US"/>
              <a:t>Click to edit Master text styles</a:t>
            </a:r>
          </a:p>
        </p:txBody>
      </p:sp>
      <p:sp>
        <p:nvSpPr>
          <p:cNvPr id="55" name="Google Shape;55;p27"/>
          <p:cNvSpPr txBox="1">
            <a:spLocks noGrp="1"/>
          </p:cNvSpPr>
          <p:nvPr>
            <p:ph type="dt" idx="10"/>
          </p:nvPr>
        </p:nvSpPr>
        <p:spPr>
          <a:xfrm>
            <a:off x="609600" y="6356352"/>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fld id="{60E7B928-FF05-4680-B9E6-9CBF46CCBEEC}" type="datetimeFigureOut">
              <a:rPr lang="en-US" smtClean="0"/>
              <a:t>9/19/2022</a:t>
            </a:fld>
            <a:endParaRPr lang="en-US"/>
          </a:p>
        </p:txBody>
      </p:sp>
      <p:sp>
        <p:nvSpPr>
          <p:cNvPr id="56" name="Google Shape;56;p27"/>
          <p:cNvSpPr txBox="1">
            <a:spLocks noGrp="1"/>
          </p:cNvSpPr>
          <p:nvPr>
            <p:ph type="ftr" idx="11"/>
          </p:nvPr>
        </p:nvSpPr>
        <p:spPr>
          <a:xfrm>
            <a:off x="4165600" y="6356352"/>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en-US"/>
          </a:p>
        </p:txBody>
      </p:sp>
      <p:sp>
        <p:nvSpPr>
          <p:cNvPr id="57" name="Google Shape;57;p27"/>
          <p:cNvSpPr txBox="1">
            <a:spLocks noGrp="1"/>
          </p:cNvSpPr>
          <p:nvPr>
            <p:ph type="sldNum" idx="12"/>
          </p:nvPr>
        </p:nvSpPr>
        <p:spPr>
          <a:xfrm>
            <a:off x="8737600" y="6356352"/>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11EA07C-EE9C-40C2-ADB5-5ED734F62BC1}" type="slidenum">
              <a:rPr lang="en-US" smtClean="0"/>
              <a:t>‹#›</a:t>
            </a:fld>
            <a:endParaRPr lang="en-US"/>
          </a:p>
        </p:txBody>
      </p:sp>
    </p:spTree>
    <p:extLst>
      <p:ext uri="{BB962C8B-B14F-4D97-AF65-F5344CB8AC3E}">
        <p14:creationId xmlns:p14="http://schemas.microsoft.com/office/powerpoint/2010/main" val="29107595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58"/>
        <p:cNvGrpSpPr/>
        <p:nvPr/>
      </p:nvGrpSpPr>
      <p:grpSpPr>
        <a:xfrm>
          <a:off x="0" y="0"/>
          <a:ext cx="0" cy="0"/>
          <a:chOff x="0" y="0"/>
          <a:chExt cx="0" cy="0"/>
        </a:xfrm>
      </p:grpSpPr>
      <p:sp>
        <p:nvSpPr>
          <p:cNvPr id="59" name="Google Shape;59;p28"/>
          <p:cNvSpPr txBox="1">
            <a:spLocks noGrp="1"/>
          </p:cNvSpPr>
          <p:nvPr>
            <p:ph type="title"/>
          </p:nvPr>
        </p:nvSpPr>
        <p:spPr>
          <a:xfrm>
            <a:off x="609601" y="274638"/>
            <a:ext cx="8353530" cy="57853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dk1"/>
              </a:buClr>
              <a:buSzPts val="1800"/>
              <a:buNone/>
              <a:defRPr>
                <a:solidFill>
                  <a:schemeClr val="bg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60" name="Google Shape;60;p28"/>
          <p:cNvSpPr txBox="1">
            <a:spLocks noGrp="1"/>
          </p:cNvSpPr>
          <p:nvPr>
            <p:ph type="dt" idx="10"/>
          </p:nvPr>
        </p:nvSpPr>
        <p:spPr>
          <a:xfrm>
            <a:off x="609600" y="6356352"/>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fld id="{60E7B928-FF05-4680-B9E6-9CBF46CCBEEC}" type="datetimeFigureOut">
              <a:rPr lang="en-US" smtClean="0"/>
              <a:t>9/19/2022</a:t>
            </a:fld>
            <a:endParaRPr lang="en-US"/>
          </a:p>
        </p:txBody>
      </p:sp>
      <p:sp>
        <p:nvSpPr>
          <p:cNvPr id="61" name="Google Shape;61;p28"/>
          <p:cNvSpPr txBox="1">
            <a:spLocks noGrp="1"/>
          </p:cNvSpPr>
          <p:nvPr>
            <p:ph type="ftr" idx="11"/>
          </p:nvPr>
        </p:nvSpPr>
        <p:spPr>
          <a:xfrm>
            <a:off x="4165600" y="6356352"/>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en-US"/>
          </a:p>
        </p:txBody>
      </p:sp>
      <p:sp>
        <p:nvSpPr>
          <p:cNvPr id="62" name="Google Shape;62;p28"/>
          <p:cNvSpPr txBox="1">
            <a:spLocks noGrp="1"/>
          </p:cNvSpPr>
          <p:nvPr>
            <p:ph type="sldNum" idx="12"/>
          </p:nvPr>
        </p:nvSpPr>
        <p:spPr>
          <a:xfrm>
            <a:off x="8737600" y="6356352"/>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11EA07C-EE9C-40C2-ADB5-5ED734F62BC1}" type="slidenum">
              <a:rPr lang="en-US" smtClean="0"/>
              <a:t>‹#›</a:t>
            </a:fld>
            <a:endParaRPr lang="en-US"/>
          </a:p>
        </p:txBody>
      </p:sp>
    </p:spTree>
    <p:extLst>
      <p:ext uri="{BB962C8B-B14F-4D97-AF65-F5344CB8AC3E}">
        <p14:creationId xmlns:p14="http://schemas.microsoft.com/office/powerpoint/2010/main" val="5040453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3"/>
        <p:cNvGrpSpPr/>
        <p:nvPr/>
      </p:nvGrpSpPr>
      <p:grpSpPr>
        <a:xfrm>
          <a:off x="0" y="0"/>
          <a:ext cx="0" cy="0"/>
          <a:chOff x="0" y="0"/>
          <a:chExt cx="0" cy="0"/>
        </a:xfrm>
      </p:grpSpPr>
      <p:sp>
        <p:nvSpPr>
          <p:cNvPr id="64" name="Google Shape;64;p29"/>
          <p:cNvSpPr txBox="1">
            <a:spLocks noGrp="1"/>
          </p:cNvSpPr>
          <p:nvPr>
            <p:ph type="dt" idx="10"/>
          </p:nvPr>
        </p:nvSpPr>
        <p:spPr>
          <a:xfrm>
            <a:off x="609600" y="6356352"/>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fld id="{60E7B928-FF05-4680-B9E6-9CBF46CCBEEC}" type="datetimeFigureOut">
              <a:rPr lang="en-US" smtClean="0"/>
              <a:t>9/19/2022</a:t>
            </a:fld>
            <a:endParaRPr lang="en-US"/>
          </a:p>
        </p:txBody>
      </p:sp>
      <p:sp>
        <p:nvSpPr>
          <p:cNvPr id="65" name="Google Shape;65;p29"/>
          <p:cNvSpPr txBox="1">
            <a:spLocks noGrp="1"/>
          </p:cNvSpPr>
          <p:nvPr>
            <p:ph type="ftr" idx="11"/>
          </p:nvPr>
        </p:nvSpPr>
        <p:spPr>
          <a:xfrm>
            <a:off x="4165600" y="6356352"/>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en-US"/>
          </a:p>
        </p:txBody>
      </p:sp>
      <p:sp>
        <p:nvSpPr>
          <p:cNvPr id="66" name="Google Shape;66;p29"/>
          <p:cNvSpPr txBox="1">
            <a:spLocks noGrp="1"/>
          </p:cNvSpPr>
          <p:nvPr>
            <p:ph type="sldNum" idx="12"/>
          </p:nvPr>
        </p:nvSpPr>
        <p:spPr>
          <a:xfrm>
            <a:off x="8737600" y="6356352"/>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11EA07C-EE9C-40C2-ADB5-5ED734F62BC1}" type="slidenum">
              <a:rPr lang="en-US" smtClean="0"/>
              <a:t>‹#›</a:t>
            </a:fld>
            <a:endParaRPr lang="en-US"/>
          </a:p>
        </p:txBody>
      </p:sp>
    </p:spTree>
    <p:extLst>
      <p:ext uri="{BB962C8B-B14F-4D97-AF65-F5344CB8AC3E}">
        <p14:creationId xmlns:p14="http://schemas.microsoft.com/office/powerpoint/2010/main" val="3838197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67"/>
        <p:cNvGrpSpPr/>
        <p:nvPr/>
      </p:nvGrpSpPr>
      <p:grpSpPr>
        <a:xfrm>
          <a:off x="0" y="0"/>
          <a:ext cx="0" cy="0"/>
          <a:chOff x="0" y="0"/>
          <a:chExt cx="0" cy="0"/>
        </a:xfrm>
      </p:grpSpPr>
      <p:sp>
        <p:nvSpPr>
          <p:cNvPr id="68" name="Google Shape;68;p30"/>
          <p:cNvSpPr txBox="1">
            <a:spLocks noGrp="1"/>
          </p:cNvSpPr>
          <p:nvPr>
            <p:ph type="title"/>
          </p:nvPr>
        </p:nvSpPr>
        <p:spPr>
          <a:xfrm>
            <a:off x="2389717" y="4800600"/>
            <a:ext cx="73152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167"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69" name="Google Shape;69;p30"/>
          <p:cNvSpPr>
            <a:spLocks noGrp="1"/>
          </p:cNvSpPr>
          <p:nvPr>
            <p:ph type="pic" idx="2"/>
          </p:nvPr>
        </p:nvSpPr>
        <p:spPr>
          <a:xfrm>
            <a:off x="2389717" y="612775"/>
            <a:ext cx="7315200" cy="4114800"/>
          </a:xfrm>
          <a:prstGeom prst="rect">
            <a:avLst/>
          </a:prstGeom>
          <a:noFill/>
          <a:ln>
            <a:noFill/>
          </a:ln>
        </p:spPr>
        <p:txBody>
          <a:bodyPr spcFirstLastPara="1" wrap="square" lIns="91425" tIns="45700" rIns="91425" bIns="45700" anchor="t" anchorCtr="0">
            <a:normAutofit/>
          </a:bodyPr>
          <a:lstStyle>
            <a:lvl1pPr marR="0" lvl="0" algn="l" rtl="0">
              <a:spcBef>
                <a:spcPts val="693"/>
              </a:spcBef>
              <a:spcAft>
                <a:spcPts val="0"/>
              </a:spcAft>
              <a:buClr>
                <a:schemeClr val="dk1"/>
              </a:buClr>
              <a:buSzPts val="3200"/>
              <a:buFont typeface="Arial"/>
              <a:buNone/>
              <a:defRPr sz="3467" b="0" i="0" u="none" strike="noStrike" cap="none">
                <a:solidFill>
                  <a:schemeClr val="dk1"/>
                </a:solidFill>
                <a:latin typeface="Calibri"/>
                <a:ea typeface="Calibri"/>
                <a:cs typeface="Calibri"/>
                <a:sym typeface="Calibri"/>
              </a:defRPr>
            </a:lvl1pPr>
            <a:lvl2pPr marR="0" lvl="1" algn="l" rtl="0">
              <a:spcBef>
                <a:spcPts val="607"/>
              </a:spcBef>
              <a:spcAft>
                <a:spcPts val="0"/>
              </a:spcAft>
              <a:buClr>
                <a:schemeClr val="dk1"/>
              </a:buClr>
              <a:buSzPts val="2800"/>
              <a:buFont typeface="Arial"/>
              <a:buNone/>
              <a:defRPr sz="3033" b="0" i="0" u="none" strike="noStrike" cap="none">
                <a:solidFill>
                  <a:schemeClr val="dk1"/>
                </a:solidFill>
                <a:latin typeface="Calibri"/>
                <a:ea typeface="Calibri"/>
                <a:cs typeface="Calibri"/>
                <a:sym typeface="Calibri"/>
              </a:defRPr>
            </a:lvl2pPr>
            <a:lvl3pPr marR="0" lvl="2" algn="l" rtl="0">
              <a:spcBef>
                <a:spcPts val="520"/>
              </a:spcBef>
              <a:spcAft>
                <a:spcPts val="0"/>
              </a:spcAft>
              <a:buClr>
                <a:schemeClr val="dk1"/>
              </a:buClr>
              <a:buSzPts val="2400"/>
              <a:buFont typeface="Arial"/>
              <a:buNone/>
              <a:defRPr sz="2600" b="0" i="0" u="none" strike="noStrike" cap="none">
                <a:solidFill>
                  <a:schemeClr val="dk1"/>
                </a:solidFill>
                <a:latin typeface="Calibri"/>
                <a:ea typeface="Calibri"/>
                <a:cs typeface="Calibri"/>
                <a:sym typeface="Calibri"/>
              </a:defRPr>
            </a:lvl3pPr>
            <a:lvl4pPr marR="0" lvl="3" algn="l" rtl="0">
              <a:spcBef>
                <a:spcPts val="433"/>
              </a:spcBef>
              <a:spcAft>
                <a:spcPts val="0"/>
              </a:spcAft>
              <a:buClr>
                <a:schemeClr val="dk1"/>
              </a:buClr>
              <a:buSzPts val="2000"/>
              <a:buFont typeface="Arial"/>
              <a:buNone/>
              <a:defRPr sz="2167" b="0" i="0" u="none" strike="noStrike" cap="none">
                <a:solidFill>
                  <a:schemeClr val="dk1"/>
                </a:solidFill>
                <a:latin typeface="Calibri"/>
                <a:ea typeface="Calibri"/>
                <a:cs typeface="Calibri"/>
                <a:sym typeface="Calibri"/>
              </a:defRPr>
            </a:lvl4pPr>
            <a:lvl5pPr marR="0" lvl="4" algn="l" rtl="0">
              <a:spcBef>
                <a:spcPts val="433"/>
              </a:spcBef>
              <a:spcAft>
                <a:spcPts val="0"/>
              </a:spcAft>
              <a:buClr>
                <a:schemeClr val="dk1"/>
              </a:buClr>
              <a:buSzPts val="2000"/>
              <a:buFont typeface="Arial"/>
              <a:buNone/>
              <a:defRPr sz="2167" b="0" i="0" u="none" strike="noStrike" cap="none">
                <a:solidFill>
                  <a:schemeClr val="dk1"/>
                </a:solidFill>
                <a:latin typeface="Calibri"/>
                <a:ea typeface="Calibri"/>
                <a:cs typeface="Calibri"/>
                <a:sym typeface="Calibri"/>
              </a:defRPr>
            </a:lvl5pPr>
            <a:lvl6pPr marR="0" lvl="5" algn="l" rtl="0">
              <a:spcBef>
                <a:spcPts val="433"/>
              </a:spcBef>
              <a:spcAft>
                <a:spcPts val="0"/>
              </a:spcAft>
              <a:buClr>
                <a:schemeClr val="dk1"/>
              </a:buClr>
              <a:buSzPts val="2000"/>
              <a:buFont typeface="Arial"/>
              <a:buNone/>
              <a:defRPr sz="2167" b="0" i="0" u="none" strike="noStrike" cap="none">
                <a:solidFill>
                  <a:schemeClr val="dk1"/>
                </a:solidFill>
                <a:latin typeface="Calibri"/>
                <a:ea typeface="Calibri"/>
                <a:cs typeface="Calibri"/>
                <a:sym typeface="Calibri"/>
              </a:defRPr>
            </a:lvl6pPr>
            <a:lvl7pPr marR="0" lvl="6" algn="l" rtl="0">
              <a:spcBef>
                <a:spcPts val="433"/>
              </a:spcBef>
              <a:spcAft>
                <a:spcPts val="0"/>
              </a:spcAft>
              <a:buClr>
                <a:schemeClr val="dk1"/>
              </a:buClr>
              <a:buSzPts val="2000"/>
              <a:buFont typeface="Arial"/>
              <a:buNone/>
              <a:defRPr sz="2167" b="0" i="0" u="none" strike="noStrike" cap="none">
                <a:solidFill>
                  <a:schemeClr val="dk1"/>
                </a:solidFill>
                <a:latin typeface="Calibri"/>
                <a:ea typeface="Calibri"/>
                <a:cs typeface="Calibri"/>
                <a:sym typeface="Calibri"/>
              </a:defRPr>
            </a:lvl7pPr>
            <a:lvl8pPr marR="0" lvl="7" algn="l" rtl="0">
              <a:spcBef>
                <a:spcPts val="433"/>
              </a:spcBef>
              <a:spcAft>
                <a:spcPts val="0"/>
              </a:spcAft>
              <a:buClr>
                <a:schemeClr val="dk1"/>
              </a:buClr>
              <a:buSzPts val="2000"/>
              <a:buFont typeface="Arial"/>
              <a:buNone/>
              <a:defRPr sz="2167" b="0" i="0" u="none" strike="noStrike" cap="none">
                <a:solidFill>
                  <a:schemeClr val="dk1"/>
                </a:solidFill>
                <a:latin typeface="Calibri"/>
                <a:ea typeface="Calibri"/>
                <a:cs typeface="Calibri"/>
                <a:sym typeface="Calibri"/>
              </a:defRPr>
            </a:lvl8pPr>
            <a:lvl9pPr marR="0" lvl="8" algn="l" rtl="0">
              <a:spcBef>
                <a:spcPts val="433"/>
              </a:spcBef>
              <a:spcAft>
                <a:spcPts val="0"/>
              </a:spcAft>
              <a:buClr>
                <a:schemeClr val="dk1"/>
              </a:buClr>
              <a:buSzPts val="2000"/>
              <a:buFont typeface="Arial"/>
              <a:buNone/>
              <a:defRPr sz="2167"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70" name="Google Shape;70;p30"/>
          <p:cNvSpPr txBox="1">
            <a:spLocks noGrp="1"/>
          </p:cNvSpPr>
          <p:nvPr>
            <p:ph type="body" idx="1"/>
          </p:nvPr>
        </p:nvSpPr>
        <p:spPr>
          <a:xfrm>
            <a:off x="2389717" y="5367338"/>
            <a:ext cx="7315200" cy="804862"/>
          </a:xfrm>
          <a:prstGeom prst="rect">
            <a:avLst/>
          </a:prstGeom>
          <a:noFill/>
          <a:ln>
            <a:noFill/>
          </a:ln>
        </p:spPr>
        <p:txBody>
          <a:bodyPr spcFirstLastPara="1" wrap="square" lIns="91425" tIns="45700" rIns="91425" bIns="45700" anchor="t" anchorCtr="0">
            <a:normAutofit/>
          </a:bodyPr>
          <a:lstStyle>
            <a:lvl1pPr marL="495285" lvl="0" indent="-247642" algn="l">
              <a:spcBef>
                <a:spcPts val="303"/>
              </a:spcBef>
              <a:spcAft>
                <a:spcPts val="0"/>
              </a:spcAft>
              <a:buClr>
                <a:schemeClr val="dk1"/>
              </a:buClr>
              <a:buSzPts val="1400"/>
              <a:buNone/>
              <a:defRPr sz="1517"/>
            </a:lvl1pPr>
            <a:lvl2pPr marL="990570" lvl="1" indent="-247642" algn="l">
              <a:spcBef>
                <a:spcPts val="260"/>
              </a:spcBef>
              <a:spcAft>
                <a:spcPts val="0"/>
              </a:spcAft>
              <a:buClr>
                <a:schemeClr val="dk1"/>
              </a:buClr>
              <a:buSzPts val="1200"/>
              <a:buNone/>
              <a:defRPr sz="1300"/>
            </a:lvl2pPr>
            <a:lvl3pPr marL="1485854" lvl="2" indent="-247642" algn="l">
              <a:spcBef>
                <a:spcPts val="217"/>
              </a:spcBef>
              <a:spcAft>
                <a:spcPts val="0"/>
              </a:spcAft>
              <a:buClr>
                <a:schemeClr val="dk1"/>
              </a:buClr>
              <a:buSzPts val="1000"/>
              <a:buNone/>
              <a:defRPr sz="1083"/>
            </a:lvl3pPr>
            <a:lvl4pPr marL="1981139" lvl="3" indent="-247642" algn="l">
              <a:spcBef>
                <a:spcPts val="195"/>
              </a:spcBef>
              <a:spcAft>
                <a:spcPts val="0"/>
              </a:spcAft>
              <a:buClr>
                <a:schemeClr val="dk1"/>
              </a:buClr>
              <a:buSzPts val="900"/>
              <a:buNone/>
              <a:defRPr sz="975"/>
            </a:lvl4pPr>
            <a:lvl5pPr marL="2476424" lvl="4" indent="-247642" algn="l">
              <a:spcBef>
                <a:spcPts val="195"/>
              </a:spcBef>
              <a:spcAft>
                <a:spcPts val="0"/>
              </a:spcAft>
              <a:buClr>
                <a:schemeClr val="dk1"/>
              </a:buClr>
              <a:buSzPts val="900"/>
              <a:buNone/>
              <a:defRPr sz="975"/>
            </a:lvl5pPr>
            <a:lvl6pPr marL="2971709" lvl="5" indent="-247642" algn="l">
              <a:spcBef>
                <a:spcPts val="195"/>
              </a:spcBef>
              <a:spcAft>
                <a:spcPts val="0"/>
              </a:spcAft>
              <a:buClr>
                <a:schemeClr val="dk1"/>
              </a:buClr>
              <a:buSzPts val="900"/>
              <a:buNone/>
              <a:defRPr sz="975"/>
            </a:lvl6pPr>
            <a:lvl7pPr marL="3466993" lvl="6" indent="-247642" algn="l">
              <a:spcBef>
                <a:spcPts val="195"/>
              </a:spcBef>
              <a:spcAft>
                <a:spcPts val="0"/>
              </a:spcAft>
              <a:buClr>
                <a:schemeClr val="dk1"/>
              </a:buClr>
              <a:buSzPts val="900"/>
              <a:buNone/>
              <a:defRPr sz="975"/>
            </a:lvl7pPr>
            <a:lvl8pPr marL="3962278" lvl="7" indent="-247642" algn="l">
              <a:spcBef>
                <a:spcPts val="195"/>
              </a:spcBef>
              <a:spcAft>
                <a:spcPts val="0"/>
              </a:spcAft>
              <a:buClr>
                <a:schemeClr val="dk1"/>
              </a:buClr>
              <a:buSzPts val="900"/>
              <a:buNone/>
              <a:defRPr sz="975"/>
            </a:lvl8pPr>
            <a:lvl9pPr marL="4457563" lvl="8" indent="-247642" algn="l">
              <a:spcBef>
                <a:spcPts val="195"/>
              </a:spcBef>
              <a:spcAft>
                <a:spcPts val="0"/>
              </a:spcAft>
              <a:buClr>
                <a:schemeClr val="dk1"/>
              </a:buClr>
              <a:buSzPts val="900"/>
              <a:buNone/>
              <a:defRPr sz="975"/>
            </a:lvl9pPr>
          </a:lstStyle>
          <a:p>
            <a:pPr lvl="0"/>
            <a:r>
              <a:rPr lang="en-US"/>
              <a:t>Click to edit Master text styles</a:t>
            </a:r>
          </a:p>
        </p:txBody>
      </p:sp>
      <p:sp>
        <p:nvSpPr>
          <p:cNvPr id="71" name="Google Shape;71;p30"/>
          <p:cNvSpPr txBox="1">
            <a:spLocks noGrp="1"/>
          </p:cNvSpPr>
          <p:nvPr>
            <p:ph type="dt" idx="10"/>
          </p:nvPr>
        </p:nvSpPr>
        <p:spPr>
          <a:xfrm>
            <a:off x="609600" y="6356352"/>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fld id="{60E7B928-FF05-4680-B9E6-9CBF46CCBEEC}" type="datetimeFigureOut">
              <a:rPr lang="en-US" smtClean="0"/>
              <a:t>9/19/2022</a:t>
            </a:fld>
            <a:endParaRPr lang="en-US"/>
          </a:p>
        </p:txBody>
      </p:sp>
      <p:sp>
        <p:nvSpPr>
          <p:cNvPr id="72" name="Google Shape;72;p30"/>
          <p:cNvSpPr txBox="1">
            <a:spLocks noGrp="1"/>
          </p:cNvSpPr>
          <p:nvPr>
            <p:ph type="ftr" idx="11"/>
          </p:nvPr>
        </p:nvSpPr>
        <p:spPr>
          <a:xfrm>
            <a:off x="4165600" y="6356352"/>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en-US"/>
          </a:p>
        </p:txBody>
      </p:sp>
      <p:sp>
        <p:nvSpPr>
          <p:cNvPr id="73" name="Google Shape;73;p30"/>
          <p:cNvSpPr txBox="1">
            <a:spLocks noGrp="1"/>
          </p:cNvSpPr>
          <p:nvPr>
            <p:ph type="sldNum" idx="12"/>
          </p:nvPr>
        </p:nvSpPr>
        <p:spPr>
          <a:xfrm>
            <a:off x="8737600" y="6356352"/>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11EA07C-EE9C-40C2-ADB5-5ED734F62BC1}" type="slidenum">
              <a:rPr lang="en-US" smtClean="0"/>
              <a:t>‹#›</a:t>
            </a:fld>
            <a:endParaRPr lang="en-US"/>
          </a:p>
        </p:txBody>
      </p:sp>
    </p:spTree>
    <p:extLst>
      <p:ext uri="{BB962C8B-B14F-4D97-AF65-F5344CB8AC3E}">
        <p14:creationId xmlns:p14="http://schemas.microsoft.com/office/powerpoint/2010/main" val="27373800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74"/>
        <p:cNvGrpSpPr/>
        <p:nvPr/>
      </p:nvGrpSpPr>
      <p:grpSpPr>
        <a:xfrm>
          <a:off x="0" y="0"/>
          <a:ext cx="0" cy="0"/>
          <a:chOff x="0" y="0"/>
          <a:chExt cx="0" cy="0"/>
        </a:xfrm>
      </p:grpSpPr>
      <p:sp>
        <p:nvSpPr>
          <p:cNvPr id="75" name="Google Shape;75;p31"/>
          <p:cNvSpPr txBox="1">
            <a:spLocks noGrp="1"/>
          </p:cNvSpPr>
          <p:nvPr>
            <p:ph type="title"/>
          </p:nvPr>
        </p:nvSpPr>
        <p:spPr>
          <a:xfrm>
            <a:off x="609601" y="274638"/>
            <a:ext cx="8418844" cy="537708"/>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dk1"/>
              </a:buClr>
              <a:buSzPts val="1800"/>
              <a:buNone/>
              <a:defRPr>
                <a:solidFill>
                  <a:schemeClr val="bg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dirty="0"/>
          </a:p>
        </p:txBody>
      </p:sp>
      <p:sp>
        <p:nvSpPr>
          <p:cNvPr id="76" name="Google Shape;76;p31"/>
          <p:cNvSpPr txBox="1">
            <a:spLocks noGrp="1"/>
          </p:cNvSpPr>
          <p:nvPr>
            <p:ph type="body" idx="1"/>
          </p:nvPr>
        </p:nvSpPr>
        <p:spPr>
          <a:xfrm rot="5400000">
            <a:off x="3833020" y="-1623219"/>
            <a:ext cx="4525963" cy="10972800"/>
          </a:xfrm>
          <a:prstGeom prst="rect">
            <a:avLst/>
          </a:prstGeom>
          <a:noFill/>
          <a:ln>
            <a:noFill/>
          </a:ln>
        </p:spPr>
        <p:txBody>
          <a:bodyPr spcFirstLastPara="1" wrap="square" lIns="91425" tIns="45700" rIns="91425" bIns="45700" anchor="t" anchorCtr="0">
            <a:normAutofit/>
          </a:bodyPr>
          <a:lstStyle>
            <a:lvl1pPr marL="495285" lvl="0" indent="-371464" algn="l">
              <a:spcBef>
                <a:spcPts val="390"/>
              </a:spcBef>
              <a:spcAft>
                <a:spcPts val="0"/>
              </a:spcAft>
              <a:buClr>
                <a:schemeClr val="dk1"/>
              </a:buClr>
              <a:buSzPts val="1800"/>
              <a:buChar char="•"/>
              <a:defRPr/>
            </a:lvl1pPr>
            <a:lvl2pPr marL="990570" lvl="1" indent="-371464" algn="l">
              <a:spcBef>
                <a:spcPts val="390"/>
              </a:spcBef>
              <a:spcAft>
                <a:spcPts val="0"/>
              </a:spcAft>
              <a:buClr>
                <a:schemeClr val="dk1"/>
              </a:buClr>
              <a:buSzPts val="1800"/>
              <a:buChar char="–"/>
              <a:defRPr/>
            </a:lvl2pPr>
            <a:lvl3pPr marL="1485854" lvl="2" indent="-371464" algn="l">
              <a:spcBef>
                <a:spcPts val="390"/>
              </a:spcBef>
              <a:spcAft>
                <a:spcPts val="0"/>
              </a:spcAft>
              <a:buClr>
                <a:schemeClr val="dk1"/>
              </a:buClr>
              <a:buSzPts val="1800"/>
              <a:buChar char="•"/>
              <a:defRPr/>
            </a:lvl3pPr>
            <a:lvl4pPr marL="1981139" lvl="3" indent="-371464" algn="l">
              <a:spcBef>
                <a:spcPts val="390"/>
              </a:spcBef>
              <a:spcAft>
                <a:spcPts val="0"/>
              </a:spcAft>
              <a:buClr>
                <a:schemeClr val="dk1"/>
              </a:buClr>
              <a:buSzPts val="1800"/>
              <a:buChar char="–"/>
              <a:defRPr/>
            </a:lvl4pPr>
            <a:lvl5pPr marL="2476424" lvl="4" indent="-371464" algn="l">
              <a:spcBef>
                <a:spcPts val="390"/>
              </a:spcBef>
              <a:spcAft>
                <a:spcPts val="0"/>
              </a:spcAft>
              <a:buClr>
                <a:schemeClr val="dk1"/>
              </a:buClr>
              <a:buSzPts val="1800"/>
              <a:buChar char="»"/>
              <a:defRPr/>
            </a:lvl5pPr>
            <a:lvl6pPr marL="2971709" lvl="5" indent="-371464" algn="l">
              <a:spcBef>
                <a:spcPts val="390"/>
              </a:spcBef>
              <a:spcAft>
                <a:spcPts val="0"/>
              </a:spcAft>
              <a:buClr>
                <a:schemeClr val="dk1"/>
              </a:buClr>
              <a:buSzPts val="1800"/>
              <a:buChar char="•"/>
              <a:defRPr/>
            </a:lvl6pPr>
            <a:lvl7pPr marL="3466993" lvl="6" indent="-371464" algn="l">
              <a:spcBef>
                <a:spcPts val="390"/>
              </a:spcBef>
              <a:spcAft>
                <a:spcPts val="0"/>
              </a:spcAft>
              <a:buClr>
                <a:schemeClr val="dk1"/>
              </a:buClr>
              <a:buSzPts val="1800"/>
              <a:buChar char="•"/>
              <a:defRPr/>
            </a:lvl7pPr>
            <a:lvl8pPr marL="3962278" lvl="7" indent="-371464" algn="l">
              <a:spcBef>
                <a:spcPts val="390"/>
              </a:spcBef>
              <a:spcAft>
                <a:spcPts val="0"/>
              </a:spcAft>
              <a:buClr>
                <a:schemeClr val="dk1"/>
              </a:buClr>
              <a:buSzPts val="1800"/>
              <a:buChar char="•"/>
              <a:defRPr/>
            </a:lvl8pPr>
            <a:lvl9pPr marL="4457563" lvl="8" indent="-371464" algn="l">
              <a:spcBef>
                <a:spcPts val="390"/>
              </a:spcBef>
              <a:spcAft>
                <a:spcPts val="0"/>
              </a:spcAft>
              <a:buClr>
                <a:schemeClr val="dk1"/>
              </a:buClr>
              <a:buSzPts val="1800"/>
              <a:buChar char="•"/>
              <a:defRPr/>
            </a:lvl9pPr>
          </a:lstStyle>
          <a:p>
            <a:pPr lvl="0"/>
            <a:r>
              <a:rPr lang="en-US"/>
              <a:t>Click to edit Master text styles</a:t>
            </a:r>
          </a:p>
        </p:txBody>
      </p:sp>
      <p:sp>
        <p:nvSpPr>
          <p:cNvPr id="77" name="Google Shape;77;p31"/>
          <p:cNvSpPr txBox="1">
            <a:spLocks noGrp="1"/>
          </p:cNvSpPr>
          <p:nvPr>
            <p:ph type="dt" idx="10"/>
          </p:nvPr>
        </p:nvSpPr>
        <p:spPr>
          <a:xfrm>
            <a:off x="609600" y="6356352"/>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fld id="{60E7B928-FF05-4680-B9E6-9CBF46CCBEEC}" type="datetimeFigureOut">
              <a:rPr lang="en-US" smtClean="0"/>
              <a:t>9/19/2022</a:t>
            </a:fld>
            <a:endParaRPr lang="en-US"/>
          </a:p>
        </p:txBody>
      </p:sp>
      <p:sp>
        <p:nvSpPr>
          <p:cNvPr id="78" name="Google Shape;78;p31"/>
          <p:cNvSpPr txBox="1">
            <a:spLocks noGrp="1"/>
          </p:cNvSpPr>
          <p:nvPr>
            <p:ph type="ftr" idx="11"/>
          </p:nvPr>
        </p:nvSpPr>
        <p:spPr>
          <a:xfrm>
            <a:off x="4165600" y="6356352"/>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en-US"/>
          </a:p>
        </p:txBody>
      </p:sp>
      <p:sp>
        <p:nvSpPr>
          <p:cNvPr id="79" name="Google Shape;79;p31"/>
          <p:cNvSpPr txBox="1">
            <a:spLocks noGrp="1"/>
          </p:cNvSpPr>
          <p:nvPr>
            <p:ph type="sldNum" idx="12"/>
          </p:nvPr>
        </p:nvSpPr>
        <p:spPr>
          <a:xfrm>
            <a:off x="8737600" y="6356352"/>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11EA07C-EE9C-40C2-ADB5-5ED734F62BC1}" type="slidenum">
              <a:rPr lang="en-US" smtClean="0"/>
              <a:t>‹#›</a:t>
            </a:fld>
            <a:endParaRPr lang="en-US"/>
          </a:p>
        </p:txBody>
      </p:sp>
    </p:spTree>
    <p:extLst>
      <p:ext uri="{BB962C8B-B14F-4D97-AF65-F5344CB8AC3E}">
        <p14:creationId xmlns:p14="http://schemas.microsoft.com/office/powerpoint/2010/main" val="17646735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80"/>
        <p:cNvGrpSpPr/>
        <p:nvPr/>
      </p:nvGrpSpPr>
      <p:grpSpPr>
        <a:xfrm>
          <a:off x="0" y="0"/>
          <a:ext cx="0" cy="0"/>
          <a:chOff x="0" y="0"/>
          <a:chExt cx="0" cy="0"/>
        </a:xfrm>
      </p:grpSpPr>
      <p:sp>
        <p:nvSpPr>
          <p:cNvPr id="81" name="Google Shape;81;p32"/>
          <p:cNvSpPr txBox="1">
            <a:spLocks noGrp="1"/>
          </p:cNvSpPr>
          <p:nvPr>
            <p:ph type="title"/>
          </p:nvPr>
        </p:nvSpPr>
        <p:spPr>
          <a:xfrm rot="5400000">
            <a:off x="7285039" y="1828800"/>
            <a:ext cx="5851525" cy="27432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
        <p:nvSpPr>
          <p:cNvPr id="82" name="Google Shape;82;p32"/>
          <p:cNvSpPr txBox="1">
            <a:spLocks noGrp="1"/>
          </p:cNvSpPr>
          <p:nvPr>
            <p:ph type="body" idx="1"/>
          </p:nvPr>
        </p:nvSpPr>
        <p:spPr>
          <a:xfrm rot="5400000">
            <a:off x="1697040" y="-812799"/>
            <a:ext cx="5851525" cy="8026400"/>
          </a:xfrm>
          <a:prstGeom prst="rect">
            <a:avLst/>
          </a:prstGeom>
          <a:noFill/>
          <a:ln>
            <a:noFill/>
          </a:ln>
        </p:spPr>
        <p:txBody>
          <a:bodyPr spcFirstLastPara="1" wrap="square" lIns="91425" tIns="45700" rIns="91425" bIns="45700" anchor="t" anchorCtr="0">
            <a:normAutofit/>
          </a:bodyPr>
          <a:lstStyle>
            <a:lvl1pPr marL="495285" lvl="0" indent="-371464" algn="l">
              <a:spcBef>
                <a:spcPts val="390"/>
              </a:spcBef>
              <a:spcAft>
                <a:spcPts val="0"/>
              </a:spcAft>
              <a:buClr>
                <a:schemeClr val="dk1"/>
              </a:buClr>
              <a:buSzPts val="1800"/>
              <a:buChar char="•"/>
              <a:defRPr/>
            </a:lvl1pPr>
            <a:lvl2pPr marL="990570" lvl="1" indent="-371464" algn="l">
              <a:spcBef>
                <a:spcPts val="390"/>
              </a:spcBef>
              <a:spcAft>
                <a:spcPts val="0"/>
              </a:spcAft>
              <a:buClr>
                <a:schemeClr val="dk1"/>
              </a:buClr>
              <a:buSzPts val="1800"/>
              <a:buChar char="–"/>
              <a:defRPr/>
            </a:lvl2pPr>
            <a:lvl3pPr marL="1485854" lvl="2" indent="-371464" algn="l">
              <a:spcBef>
                <a:spcPts val="390"/>
              </a:spcBef>
              <a:spcAft>
                <a:spcPts val="0"/>
              </a:spcAft>
              <a:buClr>
                <a:schemeClr val="dk1"/>
              </a:buClr>
              <a:buSzPts val="1800"/>
              <a:buChar char="•"/>
              <a:defRPr/>
            </a:lvl3pPr>
            <a:lvl4pPr marL="1981139" lvl="3" indent="-371464" algn="l">
              <a:spcBef>
                <a:spcPts val="390"/>
              </a:spcBef>
              <a:spcAft>
                <a:spcPts val="0"/>
              </a:spcAft>
              <a:buClr>
                <a:schemeClr val="dk1"/>
              </a:buClr>
              <a:buSzPts val="1800"/>
              <a:buChar char="–"/>
              <a:defRPr/>
            </a:lvl4pPr>
            <a:lvl5pPr marL="2476424" lvl="4" indent="-371464" algn="l">
              <a:spcBef>
                <a:spcPts val="390"/>
              </a:spcBef>
              <a:spcAft>
                <a:spcPts val="0"/>
              </a:spcAft>
              <a:buClr>
                <a:schemeClr val="dk1"/>
              </a:buClr>
              <a:buSzPts val="1800"/>
              <a:buChar char="»"/>
              <a:defRPr/>
            </a:lvl5pPr>
            <a:lvl6pPr marL="2971709" lvl="5" indent="-371464" algn="l">
              <a:spcBef>
                <a:spcPts val="390"/>
              </a:spcBef>
              <a:spcAft>
                <a:spcPts val="0"/>
              </a:spcAft>
              <a:buClr>
                <a:schemeClr val="dk1"/>
              </a:buClr>
              <a:buSzPts val="1800"/>
              <a:buChar char="•"/>
              <a:defRPr/>
            </a:lvl6pPr>
            <a:lvl7pPr marL="3466993" lvl="6" indent="-371464" algn="l">
              <a:spcBef>
                <a:spcPts val="390"/>
              </a:spcBef>
              <a:spcAft>
                <a:spcPts val="0"/>
              </a:spcAft>
              <a:buClr>
                <a:schemeClr val="dk1"/>
              </a:buClr>
              <a:buSzPts val="1800"/>
              <a:buChar char="•"/>
              <a:defRPr/>
            </a:lvl7pPr>
            <a:lvl8pPr marL="3962278" lvl="7" indent="-371464" algn="l">
              <a:spcBef>
                <a:spcPts val="390"/>
              </a:spcBef>
              <a:spcAft>
                <a:spcPts val="0"/>
              </a:spcAft>
              <a:buClr>
                <a:schemeClr val="dk1"/>
              </a:buClr>
              <a:buSzPts val="1800"/>
              <a:buChar char="•"/>
              <a:defRPr/>
            </a:lvl8pPr>
            <a:lvl9pPr marL="4457563" lvl="8" indent="-371464" algn="l">
              <a:spcBef>
                <a:spcPts val="390"/>
              </a:spcBef>
              <a:spcAft>
                <a:spcPts val="0"/>
              </a:spcAft>
              <a:buClr>
                <a:schemeClr val="dk1"/>
              </a:buClr>
              <a:buSzPts val="1800"/>
              <a:buChar char="•"/>
              <a:defRPr/>
            </a:lvl9pPr>
          </a:lstStyle>
          <a:p>
            <a:pPr lvl="0"/>
            <a:r>
              <a:rPr lang="en-US"/>
              <a:t>Click to edit Master text styles</a:t>
            </a:r>
          </a:p>
        </p:txBody>
      </p:sp>
      <p:sp>
        <p:nvSpPr>
          <p:cNvPr id="83" name="Google Shape;83;p32"/>
          <p:cNvSpPr txBox="1">
            <a:spLocks noGrp="1"/>
          </p:cNvSpPr>
          <p:nvPr>
            <p:ph type="dt" idx="10"/>
          </p:nvPr>
        </p:nvSpPr>
        <p:spPr>
          <a:xfrm>
            <a:off x="609600" y="6356352"/>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fld id="{60E7B928-FF05-4680-B9E6-9CBF46CCBEEC}" type="datetimeFigureOut">
              <a:rPr lang="en-US" smtClean="0"/>
              <a:t>9/19/2022</a:t>
            </a:fld>
            <a:endParaRPr lang="en-US"/>
          </a:p>
        </p:txBody>
      </p:sp>
      <p:sp>
        <p:nvSpPr>
          <p:cNvPr id="84" name="Google Shape;84;p32"/>
          <p:cNvSpPr txBox="1">
            <a:spLocks noGrp="1"/>
          </p:cNvSpPr>
          <p:nvPr>
            <p:ph type="ftr" idx="11"/>
          </p:nvPr>
        </p:nvSpPr>
        <p:spPr>
          <a:xfrm>
            <a:off x="4165600" y="6356352"/>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en-US"/>
          </a:p>
        </p:txBody>
      </p:sp>
      <p:sp>
        <p:nvSpPr>
          <p:cNvPr id="85" name="Google Shape;85;p32"/>
          <p:cNvSpPr txBox="1">
            <a:spLocks noGrp="1"/>
          </p:cNvSpPr>
          <p:nvPr>
            <p:ph type="sldNum" idx="12"/>
          </p:nvPr>
        </p:nvSpPr>
        <p:spPr>
          <a:xfrm>
            <a:off x="8737600" y="6356352"/>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11EA07C-EE9C-40C2-ADB5-5ED734F62BC1}" type="slidenum">
              <a:rPr lang="en-US" smtClean="0"/>
              <a:t>‹#›</a:t>
            </a:fld>
            <a:endParaRPr lang="en-US"/>
          </a:p>
        </p:txBody>
      </p:sp>
    </p:spTree>
    <p:extLst>
      <p:ext uri="{BB962C8B-B14F-4D97-AF65-F5344CB8AC3E}">
        <p14:creationId xmlns:p14="http://schemas.microsoft.com/office/powerpoint/2010/main" val="19434748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A94A0-E30D-78FA-09BD-AAB25BAD604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AA258BF-8787-A063-CF3F-F70311C46C6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4334CD8-58F4-1DFC-BD65-FF6756A218A9}"/>
              </a:ext>
            </a:extLst>
          </p:cNvPr>
          <p:cNvSpPr>
            <a:spLocks noGrp="1"/>
          </p:cNvSpPr>
          <p:nvPr>
            <p:ph type="dt" sz="half" idx="10"/>
          </p:nvPr>
        </p:nvSpPr>
        <p:spPr/>
        <p:txBody>
          <a:bodyPr/>
          <a:lstStyle/>
          <a:p>
            <a:fld id="{0ABD9A90-EDF8-467A-BFA3-6662237BBFAE}" type="datetimeFigureOut">
              <a:rPr lang="en-US" smtClean="0"/>
              <a:t>9/19/2022</a:t>
            </a:fld>
            <a:endParaRPr lang="en-US"/>
          </a:p>
        </p:txBody>
      </p:sp>
      <p:sp>
        <p:nvSpPr>
          <p:cNvPr id="5" name="Footer Placeholder 4">
            <a:extLst>
              <a:ext uri="{FF2B5EF4-FFF2-40B4-BE49-F238E27FC236}">
                <a16:creationId xmlns:a16="http://schemas.microsoft.com/office/drawing/2014/main" id="{376D0633-E39E-DA3B-A437-FB63242D34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9AC6F21-ACE8-5CA5-0761-A0F25FC20BF2}"/>
              </a:ext>
            </a:extLst>
          </p:cNvPr>
          <p:cNvSpPr>
            <a:spLocks noGrp="1"/>
          </p:cNvSpPr>
          <p:nvPr>
            <p:ph type="sldNum" sz="quarter" idx="12"/>
          </p:nvPr>
        </p:nvSpPr>
        <p:spPr/>
        <p:txBody>
          <a:bodyPr/>
          <a:lstStyle/>
          <a:p>
            <a:fld id="{7E4A092E-8F23-4605-B08F-EFBD6A4F6B00}" type="slidenum">
              <a:rPr lang="en-US" smtClean="0"/>
              <a:t>‹#›</a:t>
            </a:fld>
            <a:endParaRPr lang="en-US"/>
          </a:p>
        </p:txBody>
      </p:sp>
    </p:spTree>
    <p:extLst>
      <p:ext uri="{BB962C8B-B14F-4D97-AF65-F5344CB8AC3E}">
        <p14:creationId xmlns:p14="http://schemas.microsoft.com/office/powerpoint/2010/main" val="32507787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jpg"/><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
        <p:cNvGrpSpPr/>
        <p:nvPr/>
      </p:nvGrpSpPr>
      <p:grpSpPr>
        <a:xfrm>
          <a:off x="0" y="0"/>
          <a:ext cx="0" cy="0"/>
          <a:chOff x="0" y="0"/>
          <a:chExt cx="0" cy="0"/>
        </a:xfrm>
      </p:grpSpPr>
      <p:pic>
        <p:nvPicPr>
          <p:cNvPr id="7" name="Picture 6">
            <a:extLst>
              <a:ext uri="{FF2B5EF4-FFF2-40B4-BE49-F238E27FC236}">
                <a16:creationId xmlns:a16="http://schemas.microsoft.com/office/drawing/2014/main" id="{E513C9EE-DEB6-4DD2-9858-5C42A8BE92FE}"/>
              </a:ext>
            </a:extLst>
          </p:cNvPr>
          <p:cNvPicPr>
            <a:picLocks noChangeAspect="1"/>
          </p:cNvPicPr>
          <p:nvPr/>
        </p:nvPicPr>
        <p:blipFill>
          <a:blip r:embed="rId10"/>
          <a:stretch>
            <a:fillRect/>
          </a:stretch>
        </p:blipFill>
        <p:spPr>
          <a:xfrm>
            <a:off x="0" y="-1"/>
            <a:ext cx="12192000" cy="1061642"/>
          </a:xfrm>
          <a:prstGeom prst="rect">
            <a:avLst/>
          </a:prstGeom>
        </p:spPr>
      </p:pic>
      <p:sp>
        <p:nvSpPr>
          <p:cNvPr id="11" name="Google Shape;11;p21"/>
          <p:cNvSpPr txBox="1">
            <a:spLocks noGrp="1"/>
          </p:cNvSpPr>
          <p:nvPr>
            <p:ph type="title"/>
          </p:nvPr>
        </p:nvSpPr>
        <p:spPr>
          <a:xfrm>
            <a:off x="442129" y="274638"/>
            <a:ext cx="8737041" cy="63568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dirty="0"/>
          </a:p>
        </p:txBody>
      </p:sp>
      <p:sp>
        <p:nvSpPr>
          <p:cNvPr id="12" name="Google Shape;12;p21"/>
          <p:cNvSpPr txBox="1">
            <a:spLocks noGrp="1"/>
          </p:cNvSpPr>
          <p:nvPr>
            <p:ph type="body" idx="1"/>
          </p:nvPr>
        </p:nvSpPr>
        <p:spPr>
          <a:xfrm>
            <a:off x="609600" y="1201003"/>
            <a:ext cx="10972800" cy="4925162"/>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dirty="0"/>
          </a:p>
        </p:txBody>
      </p:sp>
      <p:sp>
        <p:nvSpPr>
          <p:cNvPr id="13" name="Google Shape;13;p21"/>
          <p:cNvSpPr txBox="1">
            <a:spLocks noGrp="1"/>
          </p:cNvSpPr>
          <p:nvPr>
            <p:ph type="dt" idx="10"/>
          </p:nvPr>
        </p:nvSpPr>
        <p:spPr>
          <a:xfrm>
            <a:off x="609600" y="6356352"/>
            <a:ext cx="28448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3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95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5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5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5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5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5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5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50" b="0" i="0" u="none" strike="noStrike" cap="none">
                <a:solidFill>
                  <a:schemeClr val="dk1"/>
                </a:solidFill>
                <a:latin typeface="Calibri"/>
                <a:ea typeface="Calibri"/>
                <a:cs typeface="Calibri"/>
                <a:sym typeface="Calibri"/>
              </a:defRPr>
            </a:lvl9pPr>
          </a:lstStyle>
          <a:p>
            <a:fld id="{60E7B928-FF05-4680-B9E6-9CBF46CCBEEC}" type="datetimeFigureOut">
              <a:rPr lang="en-US" smtClean="0"/>
              <a:t>9/19/2022</a:t>
            </a:fld>
            <a:endParaRPr lang="en-US"/>
          </a:p>
        </p:txBody>
      </p:sp>
      <p:sp>
        <p:nvSpPr>
          <p:cNvPr id="14" name="Google Shape;14;p21"/>
          <p:cNvSpPr txBox="1">
            <a:spLocks noGrp="1"/>
          </p:cNvSpPr>
          <p:nvPr>
            <p:ph type="ftr" idx="11"/>
          </p:nvPr>
        </p:nvSpPr>
        <p:spPr>
          <a:xfrm>
            <a:off x="4165600" y="6356352"/>
            <a:ext cx="3860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3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95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5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5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5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5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5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5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50" b="0" i="0" u="none" strike="noStrike" cap="none">
                <a:solidFill>
                  <a:schemeClr val="dk1"/>
                </a:solidFill>
                <a:latin typeface="Calibri"/>
                <a:ea typeface="Calibri"/>
                <a:cs typeface="Calibri"/>
                <a:sym typeface="Calibri"/>
              </a:defRPr>
            </a:lvl9pPr>
          </a:lstStyle>
          <a:p>
            <a:endParaRPr lang="en-US"/>
          </a:p>
        </p:txBody>
      </p:sp>
      <p:sp>
        <p:nvSpPr>
          <p:cNvPr id="15" name="Google Shape;15;p21"/>
          <p:cNvSpPr txBox="1">
            <a:spLocks noGrp="1"/>
          </p:cNvSpPr>
          <p:nvPr>
            <p:ph type="sldNum" idx="12"/>
          </p:nvPr>
        </p:nvSpPr>
        <p:spPr>
          <a:xfrm>
            <a:off x="8737600" y="6356352"/>
            <a:ext cx="28448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300" b="0" i="0" u="none" strike="noStrike" cap="none">
                <a:solidFill>
                  <a:srgbClr val="888888"/>
                </a:solidFill>
                <a:latin typeface="Calibri"/>
                <a:ea typeface="Calibri"/>
                <a:cs typeface="Calibri"/>
                <a:sym typeface="Calibri"/>
              </a:defRPr>
            </a:lvl1pPr>
            <a:lvl2pPr marL="0" marR="0" lvl="1" indent="0" algn="r" rtl="0">
              <a:spcBef>
                <a:spcPts val="0"/>
              </a:spcBef>
              <a:buNone/>
              <a:defRPr sz="1300" b="0" i="0" u="none" strike="noStrike" cap="none">
                <a:solidFill>
                  <a:srgbClr val="888888"/>
                </a:solidFill>
                <a:latin typeface="Calibri"/>
                <a:ea typeface="Calibri"/>
                <a:cs typeface="Calibri"/>
                <a:sym typeface="Calibri"/>
              </a:defRPr>
            </a:lvl2pPr>
            <a:lvl3pPr marL="0" marR="0" lvl="2" indent="0" algn="r" rtl="0">
              <a:spcBef>
                <a:spcPts val="0"/>
              </a:spcBef>
              <a:buNone/>
              <a:defRPr sz="1300" b="0" i="0" u="none" strike="noStrike" cap="none">
                <a:solidFill>
                  <a:srgbClr val="888888"/>
                </a:solidFill>
                <a:latin typeface="Calibri"/>
                <a:ea typeface="Calibri"/>
                <a:cs typeface="Calibri"/>
                <a:sym typeface="Calibri"/>
              </a:defRPr>
            </a:lvl3pPr>
            <a:lvl4pPr marL="0" marR="0" lvl="3" indent="0" algn="r" rtl="0">
              <a:spcBef>
                <a:spcPts val="0"/>
              </a:spcBef>
              <a:buNone/>
              <a:defRPr sz="1300" b="0" i="0" u="none" strike="noStrike" cap="none">
                <a:solidFill>
                  <a:srgbClr val="888888"/>
                </a:solidFill>
                <a:latin typeface="Calibri"/>
                <a:ea typeface="Calibri"/>
                <a:cs typeface="Calibri"/>
                <a:sym typeface="Calibri"/>
              </a:defRPr>
            </a:lvl4pPr>
            <a:lvl5pPr marL="0" marR="0" lvl="4" indent="0" algn="r" rtl="0">
              <a:spcBef>
                <a:spcPts val="0"/>
              </a:spcBef>
              <a:buNone/>
              <a:defRPr sz="1300" b="0" i="0" u="none" strike="noStrike" cap="none">
                <a:solidFill>
                  <a:srgbClr val="888888"/>
                </a:solidFill>
                <a:latin typeface="Calibri"/>
                <a:ea typeface="Calibri"/>
                <a:cs typeface="Calibri"/>
                <a:sym typeface="Calibri"/>
              </a:defRPr>
            </a:lvl5pPr>
            <a:lvl6pPr marL="0" marR="0" lvl="5" indent="0" algn="r" rtl="0">
              <a:spcBef>
                <a:spcPts val="0"/>
              </a:spcBef>
              <a:buNone/>
              <a:defRPr sz="1300" b="0" i="0" u="none" strike="noStrike" cap="none">
                <a:solidFill>
                  <a:srgbClr val="888888"/>
                </a:solidFill>
                <a:latin typeface="Calibri"/>
                <a:ea typeface="Calibri"/>
                <a:cs typeface="Calibri"/>
                <a:sym typeface="Calibri"/>
              </a:defRPr>
            </a:lvl6pPr>
            <a:lvl7pPr marL="0" marR="0" lvl="6" indent="0" algn="r" rtl="0">
              <a:spcBef>
                <a:spcPts val="0"/>
              </a:spcBef>
              <a:buNone/>
              <a:defRPr sz="1300" b="0" i="0" u="none" strike="noStrike" cap="none">
                <a:solidFill>
                  <a:srgbClr val="888888"/>
                </a:solidFill>
                <a:latin typeface="Calibri"/>
                <a:ea typeface="Calibri"/>
                <a:cs typeface="Calibri"/>
                <a:sym typeface="Calibri"/>
              </a:defRPr>
            </a:lvl7pPr>
            <a:lvl8pPr marL="0" marR="0" lvl="7" indent="0" algn="r" rtl="0">
              <a:spcBef>
                <a:spcPts val="0"/>
              </a:spcBef>
              <a:buNone/>
              <a:defRPr sz="1300" b="0" i="0" u="none" strike="noStrike" cap="none">
                <a:solidFill>
                  <a:srgbClr val="888888"/>
                </a:solidFill>
                <a:latin typeface="Calibri"/>
                <a:ea typeface="Calibri"/>
                <a:cs typeface="Calibri"/>
                <a:sym typeface="Calibri"/>
              </a:defRPr>
            </a:lvl8pPr>
            <a:lvl9pPr marL="0" marR="0" lvl="8" indent="0" algn="r" rtl="0">
              <a:spcBef>
                <a:spcPts val="0"/>
              </a:spcBef>
              <a:buNone/>
              <a:defRPr sz="1300" b="0" i="0" u="none" strike="noStrike" cap="none">
                <a:solidFill>
                  <a:srgbClr val="888888"/>
                </a:solidFill>
                <a:latin typeface="Calibri"/>
                <a:ea typeface="Calibri"/>
                <a:cs typeface="Calibri"/>
                <a:sym typeface="Calibri"/>
              </a:defRPr>
            </a:lvl9pPr>
          </a:lstStyle>
          <a:p>
            <a:fld id="{011EA07C-EE9C-40C2-ADB5-5ED734F62BC1}" type="slidenum">
              <a:rPr lang="en-US" smtClean="0"/>
              <a:t>‹#›</a:t>
            </a:fld>
            <a:endParaRPr lang="en-US"/>
          </a:p>
        </p:txBody>
      </p:sp>
      <p:pic>
        <p:nvPicPr>
          <p:cNvPr id="5" name="Picture 4">
            <a:extLst>
              <a:ext uri="{FF2B5EF4-FFF2-40B4-BE49-F238E27FC236}">
                <a16:creationId xmlns:a16="http://schemas.microsoft.com/office/drawing/2014/main" id="{4C1627E5-34A1-472F-A877-72B58BA53D9C}"/>
              </a:ext>
            </a:extLst>
          </p:cNvPr>
          <p:cNvPicPr>
            <a:picLocks noChangeAspect="1"/>
          </p:cNvPicPr>
          <p:nvPr/>
        </p:nvPicPr>
        <p:blipFill>
          <a:blip r:embed="rId11"/>
          <a:stretch>
            <a:fillRect/>
          </a:stretch>
        </p:blipFill>
        <p:spPr>
          <a:xfrm>
            <a:off x="0" y="6216990"/>
            <a:ext cx="12192000" cy="641010"/>
          </a:xfrm>
          <a:prstGeom prst="rect">
            <a:avLst/>
          </a:prstGeom>
        </p:spPr>
      </p:pic>
    </p:spTree>
    <p:extLst>
      <p:ext uri="{BB962C8B-B14F-4D97-AF65-F5344CB8AC3E}">
        <p14:creationId xmlns:p14="http://schemas.microsoft.com/office/powerpoint/2010/main" val="3143916385"/>
      </p:ext>
    </p:extLst>
  </p:cSld>
  <p:clrMap bg1="lt1" tx1="dk1" bg2="dk2" tx2="lt2" accent1="accent1" accent2="accent2" accent3="accent3" accent4="accent4" accent5="accent5" accent6="accent6" hlink="hlink" folHlink="folHlink"/>
  <p:sldLayoutIdLst>
    <p:sldLayoutId id="2147483661" r:id="rId1"/>
    <p:sldLayoutId id="2147483663" r:id="rId2"/>
    <p:sldLayoutId id="2147483664" r:id="rId3"/>
    <p:sldLayoutId id="2147483665" r:id="rId4"/>
    <p:sldLayoutId id="2147483666" r:id="rId5"/>
    <p:sldLayoutId id="2147483667" r:id="rId6"/>
    <p:sldLayoutId id="2147483668" r:id="rId7"/>
    <p:sldLayoutId id="2147483669" r:id="rId8"/>
  </p:sldLayoutIdLst>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517" b="0" i="0" u="none" strike="noStrike" cap="none">
          <a:solidFill>
            <a:schemeClr val="bg1"/>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51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51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51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51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51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51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51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51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51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51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51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51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51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51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51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51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51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51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51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51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51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51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51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51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51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517"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0D59CDB-64E8-A35E-8AF7-B56B67B6B39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1420098-67FD-210B-40E4-CF8C7F6F8F0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9D3E41-1943-F126-21E8-3E6AC5E0749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BD9A90-EDF8-467A-BFA3-6662237BBFAE}" type="datetimeFigureOut">
              <a:rPr lang="en-US" smtClean="0"/>
              <a:t>9/19/2022</a:t>
            </a:fld>
            <a:endParaRPr lang="en-US"/>
          </a:p>
        </p:txBody>
      </p:sp>
      <p:sp>
        <p:nvSpPr>
          <p:cNvPr id="5" name="Footer Placeholder 4">
            <a:extLst>
              <a:ext uri="{FF2B5EF4-FFF2-40B4-BE49-F238E27FC236}">
                <a16:creationId xmlns:a16="http://schemas.microsoft.com/office/drawing/2014/main" id="{E8965F9D-CA51-7902-02A2-F8087A38D83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0DCE6A4-A783-1578-F4DE-FF9C3E41F73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4A092E-8F23-4605-B08F-EFBD6A4F6B00}" type="slidenum">
              <a:rPr lang="en-US" smtClean="0"/>
              <a:t>‹#›</a:t>
            </a:fld>
            <a:endParaRPr lang="en-US"/>
          </a:p>
        </p:txBody>
      </p:sp>
    </p:spTree>
    <p:extLst>
      <p:ext uri="{BB962C8B-B14F-4D97-AF65-F5344CB8AC3E}">
        <p14:creationId xmlns:p14="http://schemas.microsoft.com/office/powerpoint/2010/main" val="2938021713"/>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0.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2.png"/><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3" Type="http://schemas.openxmlformats.org/officeDocument/2006/relationships/hyperlink" Target="https://www.cpaor.net/node/5012" TargetMode="External"/><Relationship Id="rId2" Type="http://schemas.openxmlformats.org/officeDocument/2006/relationships/image" Target="../media/image16.png"/><Relationship Id="rId1" Type="http://schemas.openxmlformats.org/officeDocument/2006/relationships/slideLayout" Target="../slideLayouts/slideLayout10.xml"/><Relationship Id="rId4" Type="http://schemas.openxmlformats.org/officeDocument/2006/relationships/hyperlink" Target="mailto:Adama.Diallo@savethechildren.org" TargetMode="Externa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0.xml"/><Relationship Id="rId5" Type="http://schemas.openxmlformats.org/officeDocument/2006/relationships/image" Target="../media/image9.jpe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0.xml"/><Relationship Id="rId5" Type="http://schemas.openxmlformats.org/officeDocument/2006/relationships/image" Target="../media/image10.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2.png"/><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Title 1">
            <a:extLst>
              <a:ext uri="{FF2B5EF4-FFF2-40B4-BE49-F238E27FC236}">
                <a16:creationId xmlns:a16="http://schemas.microsoft.com/office/drawing/2014/main" id="{C0C28E47-8878-4E07-8598-15A82AC6B87B}"/>
              </a:ext>
            </a:extLst>
          </p:cNvPr>
          <p:cNvSpPr txBox="1">
            <a:spLocks/>
          </p:cNvSpPr>
          <p:nvPr/>
        </p:nvSpPr>
        <p:spPr>
          <a:xfrm>
            <a:off x="152400" y="176963"/>
            <a:ext cx="11805920" cy="1820146"/>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4800" b="0" i="0" u="none" strike="noStrike" kern="1200" cap="none" spc="0" normalizeH="0" baseline="0" noProof="0" dirty="0" err="1">
                <a:ln>
                  <a:noFill/>
                </a:ln>
                <a:solidFill>
                  <a:srgbClr val="7030A0"/>
                </a:solidFill>
                <a:effectLst/>
                <a:uLnTx/>
                <a:uFillTx/>
                <a:latin typeface="Calibri Light" panose="020F0302020204030204"/>
                <a:ea typeface="+mj-ea"/>
                <a:cs typeface="+mj-cs"/>
              </a:rPr>
              <a:t>Webinaire</a:t>
            </a:r>
            <a:r>
              <a:rPr kumimoji="0" lang="en-US" sz="4800" b="0" i="0" u="none" strike="noStrike" kern="1200" cap="none" spc="0" normalizeH="0" baseline="0" noProof="0" dirty="0">
                <a:ln>
                  <a:noFill/>
                </a:ln>
                <a:solidFill>
                  <a:srgbClr val="7030A0"/>
                </a:solidFill>
                <a:effectLst/>
                <a:uLnTx/>
                <a:uFillTx/>
                <a:latin typeface="Calibri Light" panose="020F0302020204030204"/>
                <a:ea typeface="+mj-ea"/>
                <a:cs typeface="+mj-cs"/>
              </a:rPr>
              <a:t> de </a:t>
            </a:r>
            <a:r>
              <a:rPr kumimoji="0" lang="en-US" sz="4800" b="0" i="0" u="none" strike="noStrike" kern="1200" cap="none" spc="0" normalizeH="0" baseline="0" noProof="0" dirty="0" err="1">
                <a:ln>
                  <a:noFill/>
                </a:ln>
                <a:solidFill>
                  <a:srgbClr val="7030A0"/>
                </a:solidFill>
                <a:effectLst/>
                <a:uLnTx/>
                <a:uFillTx/>
                <a:latin typeface="Calibri Light" panose="020F0302020204030204"/>
                <a:ea typeface="+mj-ea"/>
                <a:cs typeface="+mj-cs"/>
              </a:rPr>
              <a:t>Lancement</a:t>
            </a:r>
            <a:r>
              <a:rPr kumimoji="0" lang="en-US" sz="4800" b="0" i="0" u="none" strike="noStrike" kern="1200" cap="none" spc="0" normalizeH="0" baseline="0" noProof="0" dirty="0">
                <a:ln>
                  <a:noFill/>
                </a:ln>
                <a:solidFill>
                  <a:srgbClr val="7030A0"/>
                </a:solidFill>
                <a:effectLst/>
                <a:uLnTx/>
                <a:uFillTx/>
                <a:latin typeface="Calibri Light" panose="020F0302020204030204"/>
                <a:ea typeface="+mj-ea"/>
                <a:cs typeface="+mj-cs"/>
              </a:rPr>
              <a:t> du Cadre de Collaboration PESU –ESU</a:t>
            </a:r>
            <a:endParaRPr kumimoji="0" lang="en-US" sz="4600" b="1" i="0" u="none" strike="noStrike" kern="1200" cap="none" spc="0" normalizeH="0" baseline="0" noProof="0" dirty="0">
              <a:ln>
                <a:noFill/>
              </a:ln>
              <a:solidFill>
                <a:prstClr val="black"/>
              </a:solidFill>
              <a:effectLst/>
              <a:uLnTx/>
              <a:uFillTx/>
              <a:latin typeface="Calibri Light" panose="020F0302020204030204"/>
              <a:ea typeface="+mj-ea"/>
              <a:cs typeface="+mj-cs"/>
            </a:endParaRPr>
          </a:p>
        </p:txBody>
      </p:sp>
      <p:sp>
        <p:nvSpPr>
          <p:cNvPr id="7" name="Subtitle 2">
            <a:extLst>
              <a:ext uri="{FF2B5EF4-FFF2-40B4-BE49-F238E27FC236}">
                <a16:creationId xmlns:a16="http://schemas.microsoft.com/office/drawing/2014/main" id="{27536FE0-DF24-4B71-B054-5207FCC2F027}"/>
              </a:ext>
            </a:extLst>
          </p:cNvPr>
          <p:cNvSpPr txBox="1">
            <a:spLocks/>
          </p:cNvSpPr>
          <p:nvPr/>
        </p:nvSpPr>
        <p:spPr>
          <a:xfrm>
            <a:off x="177865" y="5142037"/>
            <a:ext cx="6802442" cy="171071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Cluster </a:t>
            </a:r>
            <a:r>
              <a:rPr kumimoji="0" lang="en-US" sz="1400" b="0" i="0" u="none" strike="noStrike" kern="1200" cap="none" spc="0" normalizeH="0" baseline="0" noProof="0" dirty="0" err="1">
                <a:ln>
                  <a:noFill/>
                </a:ln>
                <a:solidFill>
                  <a:prstClr val="black"/>
                </a:solidFill>
                <a:effectLst/>
                <a:uLnTx/>
                <a:uFillTx/>
                <a:latin typeface="Calibri" panose="020F0502020204030204"/>
                <a:ea typeface="+mn-ea"/>
                <a:cs typeface="+mn-cs"/>
              </a:rPr>
              <a:t>Éducation</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400" b="0" i="0" u="none" strike="noStrike" kern="1200" cap="none" spc="0" normalizeH="0" baseline="0" noProof="0" dirty="0" err="1">
                <a:ln>
                  <a:noFill/>
                </a:ln>
                <a:solidFill>
                  <a:prstClr val="black"/>
                </a:solidFill>
                <a:effectLst/>
                <a:uLnTx/>
                <a:uFillTx/>
                <a:latin typeface="Calibri" panose="020F0502020204030204"/>
                <a:ea typeface="+mn-ea"/>
                <a:cs typeface="+mn-cs"/>
              </a:rPr>
              <a:t>globale</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 (GEC)</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Domaine de </a:t>
            </a:r>
            <a:r>
              <a:rPr kumimoji="0" lang="en-US" sz="1400" b="0" i="0" u="none" strike="noStrike" kern="1200" cap="none" spc="0" normalizeH="0" baseline="0" noProof="0" dirty="0" err="1">
                <a:ln>
                  <a:noFill/>
                </a:ln>
                <a:solidFill>
                  <a:prstClr val="black"/>
                </a:solidFill>
                <a:effectLst/>
                <a:uLnTx/>
                <a:uFillTx/>
                <a:latin typeface="Calibri" panose="020F0502020204030204"/>
                <a:ea typeface="+mn-ea"/>
                <a:cs typeface="+mn-cs"/>
              </a:rPr>
              <a:t>responsabilité</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 Global de la protection de </a:t>
            </a:r>
            <a:r>
              <a:rPr kumimoji="0" lang="en-US" sz="1400" b="0" i="0" u="none" strike="noStrike" kern="1200" cap="none" spc="0" normalizeH="0" baseline="0" noProof="0" dirty="0" err="1">
                <a:ln>
                  <a:noFill/>
                </a:ln>
                <a:solidFill>
                  <a:prstClr val="black"/>
                </a:solidFill>
                <a:effectLst/>
                <a:uLnTx/>
                <a:uFillTx/>
                <a:latin typeface="Calibri" panose="020F0502020204030204"/>
                <a:ea typeface="+mn-ea"/>
                <a:cs typeface="+mn-cs"/>
              </a:rPr>
              <a:t>l'enfance</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400" b="0" i="0" u="none" strike="noStrike" kern="1200" cap="none" spc="0" normalizeH="0" baseline="0" noProof="0" dirty="0" err="1">
                <a:ln>
                  <a:noFill/>
                </a:ln>
                <a:solidFill>
                  <a:prstClr val="black"/>
                </a:solidFill>
                <a:effectLst/>
                <a:uLnTx/>
                <a:uFillTx/>
                <a:latin typeface="Calibri" panose="020F0502020204030204"/>
                <a:ea typeface="+mn-ea"/>
                <a:cs typeface="+mn-cs"/>
              </a:rPr>
              <a:t>DdR</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 PE)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Tchad Cluster </a:t>
            </a:r>
            <a:r>
              <a:rPr kumimoji="0" lang="en-US" sz="1400" b="0" i="0" u="none" strike="noStrike" kern="1200" cap="none" spc="0" normalizeH="0" baseline="0" noProof="0" dirty="0" err="1">
                <a:ln>
                  <a:noFill/>
                </a:ln>
                <a:solidFill>
                  <a:prstClr val="black"/>
                </a:solidFill>
                <a:effectLst/>
                <a:uLnTx/>
                <a:uFillTx/>
                <a:latin typeface="Calibri" panose="020F0502020204030204"/>
                <a:ea typeface="+mn-ea"/>
                <a:cs typeface="+mn-cs"/>
              </a:rPr>
              <a:t>éducation</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 &amp; </a:t>
            </a:r>
            <a:r>
              <a:rPr kumimoji="0" lang="en-US" sz="1400" b="0" i="0" u="none" strike="noStrike" kern="1200" cap="none" spc="0" normalizeH="0" baseline="0" noProof="0" dirty="0" err="1">
                <a:ln>
                  <a:noFill/>
                </a:ln>
                <a:solidFill>
                  <a:prstClr val="black"/>
                </a:solidFill>
                <a:effectLst/>
                <a:uLnTx/>
                <a:uFillTx/>
                <a:latin typeface="Calibri" panose="020F0502020204030204"/>
                <a:ea typeface="+mn-ea"/>
                <a:cs typeface="+mn-cs"/>
              </a:rPr>
              <a:t>DdR</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 Protection de </a:t>
            </a:r>
            <a:r>
              <a:rPr kumimoji="0" lang="en-US" sz="1400" b="0" i="0" u="none" strike="noStrike" kern="1200" cap="none" spc="0" normalizeH="0" baseline="0" noProof="0" dirty="0" err="1">
                <a:ln>
                  <a:noFill/>
                </a:ln>
                <a:solidFill>
                  <a:prstClr val="black"/>
                </a:solidFill>
                <a:effectLst/>
                <a:uLnTx/>
                <a:uFillTx/>
                <a:latin typeface="Calibri" panose="020F0502020204030204"/>
                <a:ea typeface="+mn-ea"/>
                <a:cs typeface="+mn-cs"/>
              </a:rPr>
              <a:t>l'enfance</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Burkina Faso Cluster </a:t>
            </a:r>
            <a:r>
              <a:rPr kumimoji="0" lang="en-US" sz="1400" b="0" i="0" u="none" strike="noStrike" kern="1200" cap="none" spc="0" normalizeH="0" baseline="0" noProof="0" dirty="0" err="1">
                <a:ln>
                  <a:noFill/>
                </a:ln>
                <a:solidFill>
                  <a:prstClr val="black"/>
                </a:solidFill>
                <a:effectLst/>
                <a:uLnTx/>
                <a:uFillTx/>
                <a:latin typeface="Calibri" panose="020F0502020204030204"/>
                <a:ea typeface="+mn-ea"/>
                <a:cs typeface="+mn-cs"/>
              </a:rPr>
              <a:t>éducation</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 &amp; </a:t>
            </a:r>
            <a:r>
              <a:rPr kumimoji="0" lang="en-US" sz="1400" b="0" i="0" u="none" strike="noStrike" kern="1200" cap="none" spc="0" normalizeH="0" baseline="0" noProof="0" dirty="0" err="1">
                <a:ln>
                  <a:noFill/>
                </a:ln>
                <a:solidFill>
                  <a:prstClr val="black"/>
                </a:solidFill>
                <a:effectLst/>
                <a:uLnTx/>
                <a:uFillTx/>
                <a:latin typeface="Calibri" panose="020F0502020204030204"/>
                <a:ea typeface="+mn-ea"/>
                <a:cs typeface="+mn-cs"/>
              </a:rPr>
              <a:t>DdR</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 Protection de </a:t>
            </a:r>
            <a:r>
              <a:rPr kumimoji="0" lang="en-US" sz="1400" b="0" i="0" u="none" strike="noStrike" kern="1200" cap="none" spc="0" normalizeH="0" baseline="0" noProof="0" dirty="0" err="1">
                <a:ln>
                  <a:noFill/>
                </a:ln>
                <a:solidFill>
                  <a:prstClr val="black"/>
                </a:solidFill>
                <a:effectLst/>
                <a:uLnTx/>
                <a:uFillTx/>
                <a:latin typeface="Calibri" panose="020F0502020204030204"/>
                <a:ea typeface="+mn-ea"/>
                <a:cs typeface="+mn-cs"/>
              </a:rPr>
              <a:t>l'enfant</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RDC Cluster </a:t>
            </a:r>
            <a:r>
              <a:rPr kumimoji="0" lang="en-US" sz="1400" b="0" i="0" u="none" strike="noStrike" kern="1200" cap="none" spc="0" normalizeH="0" baseline="0" noProof="0" dirty="0" err="1">
                <a:ln>
                  <a:noFill/>
                </a:ln>
                <a:solidFill>
                  <a:prstClr val="black"/>
                </a:solidFill>
                <a:effectLst/>
                <a:uLnTx/>
                <a:uFillTx/>
                <a:latin typeface="Calibri" panose="020F0502020204030204"/>
                <a:ea typeface="+mn-ea"/>
                <a:cs typeface="+mn-cs"/>
              </a:rPr>
              <a:t>éducation</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 &amp; </a:t>
            </a:r>
            <a:r>
              <a:rPr kumimoji="0" lang="en-US" sz="1400" b="0" i="0" u="none" strike="noStrike" kern="1200" cap="none" spc="0" normalizeH="0" baseline="0" noProof="0" dirty="0" err="1">
                <a:ln>
                  <a:noFill/>
                </a:ln>
                <a:solidFill>
                  <a:prstClr val="black"/>
                </a:solidFill>
                <a:effectLst/>
                <a:uLnTx/>
                <a:uFillTx/>
                <a:latin typeface="Calibri" panose="020F0502020204030204"/>
                <a:ea typeface="+mn-ea"/>
                <a:cs typeface="+mn-cs"/>
              </a:rPr>
              <a:t>DdR</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 Protection de </a:t>
            </a:r>
            <a:r>
              <a:rPr kumimoji="0" lang="en-US" sz="1400" b="0" i="0" u="none" strike="noStrike" kern="1200" cap="none" spc="0" normalizeH="0" baseline="0" noProof="0" dirty="0" err="1">
                <a:ln>
                  <a:noFill/>
                </a:ln>
                <a:solidFill>
                  <a:prstClr val="black"/>
                </a:solidFill>
                <a:effectLst/>
                <a:uLnTx/>
                <a:uFillTx/>
                <a:latin typeface="Calibri" panose="020F0502020204030204"/>
                <a:ea typeface="+mn-ea"/>
                <a:cs typeface="+mn-cs"/>
              </a:rPr>
              <a:t>l'enfance</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4409267"/>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3216E177-0BF8-4AD5-AAF4-B309AB4E471C}"/>
              </a:ext>
            </a:extLst>
          </p:cNvPr>
          <p:cNvSpPr txBox="1"/>
          <p:nvPr/>
        </p:nvSpPr>
        <p:spPr>
          <a:xfrm flipH="1">
            <a:off x="9870549" y="6627168"/>
            <a:ext cx="2321451"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 SAVETHECHILDREN/Jonathan </a:t>
            </a:r>
            <a:r>
              <a:rPr kumimoji="0" lang="en-US" sz="900" b="0" i="0" u="none" strike="noStrike" kern="1200" cap="none" spc="0" normalizeH="0" baseline="0" noProof="0" dirty="0" err="1">
                <a:ln>
                  <a:noFill/>
                </a:ln>
                <a:solidFill>
                  <a:prstClr val="white"/>
                </a:solidFill>
                <a:effectLst/>
                <a:uLnTx/>
                <a:uFillTx/>
                <a:latin typeface="Arial" panose="020B0604020202020204" pitchFamily="34" charset="0"/>
                <a:ea typeface="+mn-ea"/>
                <a:cs typeface="Arial" panose="020B0604020202020204" pitchFamily="34" charset="0"/>
              </a:rPr>
              <a:t>Hyams</a:t>
            </a:r>
            <a:endParaRPr kumimoji="0" lang="en-US" sz="9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pic>
        <p:nvPicPr>
          <p:cNvPr id="3" name="Picture 2">
            <a:extLst>
              <a:ext uri="{FF2B5EF4-FFF2-40B4-BE49-F238E27FC236}">
                <a16:creationId xmlns:a16="http://schemas.microsoft.com/office/drawing/2014/main" id="{E8AC75E4-E160-6955-C83B-8F2F057863EA}"/>
              </a:ext>
            </a:extLst>
          </p:cNvPr>
          <p:cNvPicPr>
            <a:picLocks noChangeAspect="1"/>
          </p:cNvPicPr>
          <p:nvPr/>
        </p:nvPicPr>
        <p:blipFill>
          <a:blip r:embed="rId2"/>
          <a:stretch>
            <a:fillRect/>
          </a:stretch>
        </p:blipFill>
        <p:spPr>
          <a:xfrm>
            <a:off x="2057465" y="1976015"/>
            <a:ext cx="8253636" cy="2336123"/>
          </a:xfrm>
          <a:prstGeom prst="rect">
            <a:avLst/>
          </a:prstGeom>
        </p:spPr>
      </p:pic>
      <p:sp>
        <p:nvSpPr>
          <p:cNvPr id="2" name="TextBox 1">
            <a:extLst>
              <a:ext uri="{FF2B5EF4-FFF2-40B4-BE49-F238E27FC236}">
                <a16:creationId xmlns:a16="http://schemas.microsoft.com/office/drawing/2014/main" id="{A4E24876-9922-73A2-A52F-2888F35091B4}"/>
              </a:ext>
            </a:extLst>
          </p:cNvPr>
          <p:cNvSpPr txBox="1"/>
          <p:nvPr/>
        </p:nvSpPr>
        <p:spPr>
          <a:xfrm>
            <a:off x="8697052" y="4749190"/>
            <a:ext cx="2743200" cy="485646"/>
          </a:xfrm>
          <a:prstGeom prst="rect">
            <a:avLst/>
          </a:prstGeom>
          <a:noFill/>
        </p:spPr>
        <p:txBody>
          <a:bodyPr wrap="square" rtlCol="0">
            <a:spAutoFit/>
          </a:bodyPr>
          <a:lstStyle/>
          <a:p>
            <a:pPr>
              <a:lnSpc>
                <a:spcPct val="160000"/>
              </a:lnSpc>
              <a:buClr>
                <a:srgbClr val="84779B"/>
              </a:buClr>
            </a:pPr>
            <a:r>
              <a:rPr lang="fr-FR" sz="1800" kern="0" dirty="0">
                <a:solidFill>
                  <a:srgbClr val="7030A0"/>
                </a:solidFill>
              </a:rPr>
              <a:t>20 Septembre 2022</a:t>
            </a:r>
          </a:p>
        </p:txBody>
      </p:sp>
      <p:pic>
        <p:nvPicPr>
          <p:cNvPr id="4" name="Picture 3">
            <a:extLst>
              <a:ext uri="{FF2B5EF4-FFF2-40B4-BE49-F238E27FC236}">
                <a16:creationId xmlns:a16="http://schemas.microsoft.com/office/drawing/2014/main" id="{3ABC1183-6945-4E20-BDB0-2F4E7B22B070}"/>
              </a:ext>
            </a:extLst>
          </p:cNvPr>
          <p:cNvPicPr>
            <a:picLocks noChangeAspect="1"/>
          </p:cNvPicPr>
          <p:nvPr/>
        </p:nvPicPr>
        <p:blipFill>
          <a:blip r:embed="rId3"/>
          <a:stretch>
            <a:fillRect/>
          </a:stretch>
        </p:blipFill>
        <p:spPr>
          <a:xfrm>
            <a:off x="10393679" y="5627780"/>
            <a:ext cx="1691717" cy="1130510"/>
          </a:xfrm>
          <a:prstGeom prst="rect">
            <a:avLst/>
          </a:prstGeom>
        </p:spPr>
      </p:pic>
      <p:pic>
        <p:nvPicPr>
          <p:cNvPr id="5" name="Picture 4">
            <a:extLst>
              <a:ext uri="{FF2B5EF4-FFF2-40B4-BE49-F238E27FC236}">
                <a16:creationId xmlns:a16="http://schemas.microsoft.com/office/drawing/2014/main" id="{E1415186-275A-82A3-EB9C-47F44F87808B}"/>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7630160" y="5811520"/>
            <a:ext cx="2133785" cy="946770"/>
          </a:xfrm>
          <a:prstGeom prst="rect">
            <a:avLst/>
          </a:prstGeom>
          <a:noFill/>
        </p:spPr>
      </p:pic>
    </p:spTree>
    <p:extLst>
      <p:ext uri="{BB962C8B-B14F-4D97-AF65-F5344CB8AC3E}">
        <p14:creationId xmlns:p14="http://schemas.microsoft.com/office/powerpoint/2010/main" val="23944530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FBE78-8114-2B47-BD35-9FF94A44D7D5}"/>
              </a:ext>
            </a:extLst>
          </p:cNvPr>
          <p:cNvSpPr>
            <a:spLocks noGrp="1"/>
          </p:cNvSpPr>
          <p:nvPr>
            <p:ph type="title"/>
          </p:nvPr>
        </p:nvSpPr>
        <p:spPr>
          <a:xfrm>
            <a:off x="231915" y="208575"/>
            <a:ext cx="8353530" cy="578530"/>
          </a:xfrm>
        </p:spPr>
        <p:txBody>
          <a:bodyPr>
            <a:normAutofit fontScale="90000"/>
          </a:bodyPr>
          <a:lstStyle/>
          <a:p>
            <a:r>
              <a:rPr lang="en-US" dirty="0" err="1"/>
              <a:t>Avantages</a:t>
            </a:r>
            <a:endParaRPr lang="en-US" dirty="0"/>
          </a:p>
        </p:txBody>
      </p:sp>
      <p:pic>
        <p:nvPicPr>
          <p:cNvPr id="3" name="Picture 8" descr="Mali | Global Education Cluster">
            <a:extLst>
              <a:ext uri="{FF2B5EF4-FFF2-40B4-BE49-F238E27FC236}">
                <a16:creationId xmlns:a16="http://schemas.microsoft.com/office/drawing/2014/main" id="{10C633D0-882E-D344-8B3D-8A50226610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5260" y="0"/>
            <a:ext cx="1911460" cy="99568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C392500D-3353-3949-B095-46AD14269F62}"/>
              </a:ext>
            </a:extLst>
          </p:cNvPr>
          <p:cNvSpPr txBox="1"/>
          <p:nvPr/>
        </p:nvSpPr>
        <p:spPr>
          <a:xfrm>
            <a:off x="231915" y="2396952"/>
            <a:ext cx="11496259" cy="2554545"/>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r>
              <a:rPr kumimoji="0" lang="fr-FR" sz="2000" b="0" i="0" u="none" strike="noStrike" kern="1200" cap="none" spc="0" normalizeH="0" baseline="0" noProof="0" dirty="0">
                <a:ln>
                  <a:noFill/>
                </a:ln>
                <a:solidFill>
                  <a:srgbClr val="000000"/>
                </a:solidFill>
                <a:effectLst/>
                <a:uLnTx/>
                <a:uFillTx/>
                <a:latin typeface="Arial"/>
                <a:ea typeface="+mn-ea"/>
                <a:cs typeface="+mn-cs"/>
              </a:rPr>
              <a:t>Mutualisation des ressources (logistique, finances, ressources humaines)</a:t>
            </a:r>
          </a:p>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endParaRPr kumimoji="0" lang="en-US" sz="2000" b="0" i="0" u="none" strike="noStrike" kern="1200" cap="none" spc="0" normalizeH="0" baseline="0" noProof="0" dirty="0">
              <a:ln>
                <a:noFill/>
              </a:ln>
              <a:solidFill>
                <a:srgbClr val="000000"/>
              </a:solidFill>
              <a:effectLst/>
              <a:uLnTx/>
              <a:uFillTx/>
              <a:latin typeface="Arial"/>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r>
              <a:rPr kumimoji="0" lang="fr-FR" sz="2000" b="0" i="0" u="none" strike="noStrike" kern="1200" cap="none" spc="0" normalizeH="0" baseline="0" noProof="0" dirty="0">
                <a:ln>
                  <a:noFill/>
                </a:ln>
                <a:solidFill>
                  <a:srgbClr val="000000"/>
                </a:solidFill>
                <a:effectLst/>
                <a:uLnTx/>
                <a:uFillTx/>
                <a:latin typeface="Arial"/>
                <a:ea typeface="+mn-ea"/>
                <a:cs typeface="+mn-cs"/>
              </a:rPr>
              <a:t>Partages d’expériences (Expertises spécifiques, Revue des Données Secondaires (RDS), approche de mise en œuvre)</a:t>
            </a:r>
          </a:p>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endParaRPr kumimoji="0" lang="en-AU" sz="2000" b="0" i="0" u="none" strike="noStrike" kern="1200" cap="none" spc="0" normalizeH="0" baseline="0" noProof="0" dirty="0">
              <a:ln>
                <a:noFill/>
              </a:ln>
              <a:solidFill>
                <a:srgbClr val="000000"/>
              </a:solidFill>
              <a:effectLst/>
              <a:uLnTx/>
              <a:uFillTx/>
              <a:latin typeface="Arial"/>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r>
              <a:rPr kumimoji="0" lang="fr-FR" sz="2000" b="0" i="0" u="none" strike="noStrike" kern="1200" cap="none" spc="0" normalizeH="0" baseline="0" noProof="0" dirty="0">
                <a:ln>
                  <a:noFill/>
                </a:ln>
                <a:solidFill>
                  <a:srgbClr val="000000"/>
                </a:solidFill>
                <a:effectLst/>
                <a:uLnTx/>
                <a:uFillTx/>
                <a:latin typeface="Arial"/>
                <a:ea typeface="+mn-ea"/>
                <a:cs typeface="+mn-cs"/>
              </a:rPr>
              <a:t>Exploitation des mêmes résultats pour soutenir les analyses</a:t>
            </a:r>
          </a:p>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endParaRPr kumimoji="0" lang="fr-FR" sz="2000" b="0" i="0" u="none" strike="noStrike" kern="1200" cap="none" spc="0" normalizeH="0" baseline="0" noProof="0" dirty="0">
              <a:ln>
                <a:noFill/>
              </a:ln>
              <a:solidFill>
                <a:srgbClr val="000000"/>
              </a:solidFill>
              <a:effectLst/>
              <a:uLnTx/>
              <a:uFillTx/>
              <a:latin typeface="Arial"/>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r>
              <a:rPr kumimoji="0" lang="fr-FR" sz="2000" b="0" i="0" u="none" strike="noStrike" kern="1200" cap="none" spc="0" normalizeH="0" baseline="0" noProof="0" dirty="0">
                <a:ln>
                  <a:noFill/>
                </a:ln>
                <a:solidFill>
                  <a:srgbClr val="000000"/>
                </a:solidFill>
                <a:effectLst/>
                <a:uLnTx/>
                <a:uFillTx/>
                <a:latin typeface="Arial"/>
                <a:ea typeface="+mn-ea"/>
                <a:cs typeface="+mn-cs"/>
              </a:rPr>
              <a:t>Réduction du nombre d’enquête (parfois ce sont les mêmes cibles)</a:t>
            </a:r>
            <a:endParaRPr kumimoji="0" lang="en-AU" sz="20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5565178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677AA1-F2CD-1C4B-BEF4-442FA09316B0}"/>
              </a:ext>
            </a:extLst>
          </p:cNvPr>
          <p:cNvSpPr>
            <a:spLocks noGrp="1"/>
          </p:cNvSpPr>
          <p:nvPr>
            <p:ph type="title"/>
          </p:nvPr>
        </p:nvSpPr>
        <p:spPr>
          <a:xfrm>
            <a:off x="192157" y="208575"/>
            <a:ext cx="8353530" cy="578530"/>
          </a:xfrm>
        </p:spPr>
        <p:txBody>
          <a:bodyPr>
            <a:normAutofit fontScale="90000"/>
          </a:bodyPr>
          <a:lstStyle/>
          <a:p>
            <a:r>
              <a:rPr lang="en-US" dirty="0" err="1"/>
              <a:t>Limites</a:t>
            </a:r>
            <a:endParaRPr lang="en-US" dirty="0"/>
          </a:p>
        </p:txBody>
      </p:sp>
      <p:pic>
        <p:nvPicPr>
          <p:cNvPr id="4" name="Picture 8" descr="Mali | Global Education Cluster">
            <a:extLst>
              <a:ext uri="{FF2B5EF4-FFF2-40B4-BE49-F238E27FC236}">
                <a16:creationId xmlns:a16="http://schemas.microsoft.com/office/drawing/2014/main" id="{4B80231D-E503-3F4C-ADD7-2C8F90B17D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5260" y="0"/>
            <a:ext cx="1911460" cy="99568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DFF6AFF-4BA0-D44D-95A6-7F5CD09EB3DA}"/>
              </a:ext>
            </a:extLst>
          </p:cNvPr>
          <p:cNvSpPr txBox="1"/>
          <p:nvPr/>
        </p:nvSpPr>
        <p:spPr>
          <a:xfrm>
            <a:off x="192157" y="2804102"/>
            <a:ext cx="10157790" cy="1631216"/>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r>
              <a:rPr kumimoji="0" lang="en-AU" sz="2000" b="0" i="0" u="none" strike="noStrike" kern="1200" cap="none" spc="0" normalizeH="0" baseline="0" noProof="0" dirty="0" err="1">
                <a:ln>
                  <a:noFill/>
                </a:ln>
                <a:solidFill>
                  <a:srgbClr val="000000"/>
                </a:solidFill>
                <a:effectLst/>
                <a:uLnTx/>
                <a:uFillTx/>
                <a:latin typeface="Arial"/>
                <a:ea typeface="+mn-ea"/>
                <a:cs typeface="+mn-cs"/>
              </a:rPr>
              <a:t>Activité</a:t>
            </a:r>
            <a:r>
              <a:rPr kumimoji="0" lang="en-AU" sz="2000" b="0" i="0" u="none" strike="noStrike" kern="1200" cap="none" spc="0" normalizeH="0" baseline="0" noProof="0" dirty="0">
                <a:ln>
                  <a:noFill/>
                </a:ln>
                <a:solidFill>
                  <a:srgbClr val="000000"/>
                </a:solidFill>
                <a:effectLst/>
                <a:uLnTx/>
                <a:uFillTx/>
                <a:latin typeface="Arial"/>
                <a:ea typeface="+mn-ea"/>
                <a:cs typeface="+mn-cs"/>
              </a:rPr>
              <a:t> </a:t>
            </a:r>
            <a:r>
              <a:rPr kumimoji="0" lang="en-AU" sz="2000" b="0" i="0" u="none" strike="noStrike" kern="1200" cap="none" spc="0" normalizeH="0" baseline="0" noProof="0" dirty="0" err="1">
                <a:ln>
                  <a:noFill/>
                </a:ln>
                <a:solidFill>
                  <a:srgbClr val="000000"/>
                </a:solidFill>
                <a:effectLst/>
                <a:uLnTx/>
                <a:uFillTx/>
                <a:latin typeface="Arial"/>
                <a:ea typeface="+mn-ea"/>
                <a:cs typeface="+mn-cs"/>
              </a:rPr>
              <a:t>initiée</a:t>
            </a:r>
            <a:r>
              <a:rPr kumimoji="0" lang="en-AU" sz="2000" b="0" i="0" u="none" strike="noStrike" kern="1200" cap="none" spc="0" normalizeH="0" baseline="0" noProof="0" dirty="0">
                <a:ln>
                  <a:noFill/>
                </a:ln>
                <a:solidFill>
                  <a:srgbClr val="000000"/>
                </a:solidFill>
                <a:effectLst/>
                <a:uLnTx/>
                <a:uFillTx/>
                <a:latin typeface="Arial"/>
                <a:ea typeface="+mn-ea"/>
                <a:cs typeface="+mn-cs"/>
              </a:rPr>
              <a:t> par le GEC</a:t>
            </a:r>
          </a:p>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endParaRPr kumimoji="0" lang="en-AU" sz="2000" b="0" i="0" u="none" strike="noStrike" kern="0" cap="none" spc="0" normalizeH="0" baseline="0" noProof="0" dirty="0">
              <a:ln>
                <a:noFill/>
              </a:ln>
              <a:solidFill>
                <a:srgbClr val="000000"/>
              </a:solidFill>
              <a:effectLst/>
              <a:uLnTx/>
              <a:uFillTx/>
              <a:latin typeface="Arial"/>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r>
              <a:rPr kumimoji="0" lang="en-AU" sz="2000" b="0" i="0" u="none" strike="noStrike" kern="0" cap="none" spc="0" normalizeH="0" baseline="0" noProof="0" dirty="0" err="1">
                <a:ln>
                  <a:noFill/>
                </a:ln>
                <a:solidFill>
                  <a:srgbClr val="000000"/>
                </a:solidFill>
                <a:effectLst/>
                <a:uLnTx/>
                <a:uFillTx/>
                <a:latin typeface="Arial"/>
                <a:ea typeface="+mn-ea"/>
                <a:cs typeface="+mn-cs"/>
              </a:rPr>
              <a:t>Suprématie</a:t>
            </a:r>
            <a:r>
              <a:rPr kumimoji="0" lang="en-AU" sz="2000" b="0" i="0" u="none" strike="noStrike" kern="0" cap="none" spc="0" normalizeH="0" baseline="0" noProof="0" dirty="0">
                <a:ln>
                  <a:noFill/>
                </a:ln>
                <a:solidFill>
                  <a:srgbClr val="000000"/>
                </a:solidFill>
                <a:effectLst/>
                <a:uLnTx/>
                <a:uFillTx/>
                <a:latin typeface="Arial"/>
                <a:ea typeface="+mn-ea"/>
                <a:cs typeface="+mn-cs"/>
              </a:rPr>
              <a:t> du cluster Education sur le CP </a:t>
            </a:r>
            <a:r>
              <a:rPr kumimoji="0" lang="en-AU" sz="2000" b="0" i="0" u="none" strike="noStrike" kern="0" cap="none" spc="0" normalizeH="0" baseline="0" noProof="0" dirty="0" err="1">
                <a:ln>
                  <a:noFill/>
                </a:ln>
                <a:solidFill>
                  <a:srgbClr val="000000"/>
                </a:solidFill>
                <a:effectLst/>
                <a:uLnTx/>
                <a:uFillTx/>
                <a:latin typeface="Arial"/>
                <a:ea typeface="+mn-ea"/>
                <a:cs typeface="+mn-cs"/>
              </a:rPr>
              <a:t>AoR</a:t>
            </a:r>
            <a:r>
              <a:rPr kumimoji="0" lang="en-AU" sz="2000" b="0" i="0" u="none" strike="noStrike" kern="0" cap="none" spc="0" normalizeH="0" baseline="0" noProof="0" dirty="0">
                <a:ln>
                  <a:noFill/>
                </a:ln>
                <a:solidFill>
                  <a:srgbClr val="000000"/>
                </a:solidFill>
                <a:effectLst/>
                <a:uLnTx/>
                <a:uFillTx/>
                <a:latin typeface="Arial"/>
                <a:ea typeface="+mn-ea"/>
                <a:cs typeface="+mn-cs"/>
              </a:rPr>
              <a:t> </a:t>
            </a:r>
            <a:r>
              <a:rPr kumimoji="0" lang="en-AU" sz="2000" b="0" i="0" u="none" strike="noStrike" kern="0" cap="none" spc="0" normalizeH="0" baseline="0" noProof="0" dirty="0" err="1">
                <a:ln>
                  <a:noFill/>
                </a:ln>
                <a:solidFill>
                  <a:srgbClr val="000000"/>
                </a:solidFill>
                <a:effectLst/>
                <a:uLnTx/>
                <a:uFillTx/>
                <a:latin typeface="Arial"/>
                <a:ea typeface="+mn-ea"/>
                <a:cs typeface="+mn-cs"/>
              </a:rPr>
              <a:t>dans</a:t>
            </a:r>
            <a:r>
              <a:rPr kumimoji="0" lang="en-AU" sz="2000" b="0" i="0" u="none" strike="noStrike" kern="0" cap="none" spc="0" normalizeH="0" baseline="0" noProof="0" dirty="0">
                <a:ln>
                  <a:noFill/>
                </a:ln>
                <a:solidFill>
                  <a:srgbClr val="000000"/>
                </a:solidFill>
                <a:effectLst/>
                <a:uLnTx/>
                <a:uFillTx/>
                <a:latin typeface="Arial"/>
                <a:ea typeface="+mn-ea"/>
                <a:cs typeface="+mn-cs"/>
              </a:rPr>
              <a:t> </a:t>
            </a:r>
            <a:r>
              <a:rPr kumimoji="0" lang="en-AU" sz="2000" b="0" i="0" u="none" strike="noStrike" kern="0" cap="none" spc="0" normalizeH="0" baseline="0" noProof="0" dirty="0" err="1">
                <a:ln>
                  <a:noFill/>
                </a:ln>
                <a:solidFill>
                  <a:srgbClr val="000000"/>
                </a:solidFill>
                <a:effectLst/>
                <a:uLnTx/>
                <a:uFillTx/>
                <a:latin typeface="Arial"/>
                <a:ea typeface="+mn-ea"/>
                <a:cs typeface="+mn-cs"/>
              </a:rPr>
              <a:t>toutes</a:t>
            </a:r>
            <a:r>
              <a:rPr kumimoji="0" lang="en-AU" sz="2000" b="0" i="0" u="none" strike="noStrike" kern="0" cap="none" spc="0" normalizeH="0" baseline="0" noProof="0" dirty="0">
                <a:ln>
                  <a:noFill/>
                </a:ln>
                <a:solidFill>
                  <a:srgbClr val="000000"/>
                </a:solidFill>
                <a:effectLst/>
                <a:uLnTx/>
                <a:uFillTx/>
                <a:latin typeface="Arial"/>
                <a:ea typeface="+mn-ea"/>
                <a:cs typeface="+mn-cs"/>
              </a:rPr>
              <a:t> les </a:t>
            </a:r>
            <a:r>
              <a:rPr kumimoji="0" lang="en-AU" sz="2000" b="0" i="0" u="none" strike="noStrike" kern="0" cap="none" spc="0" normalizeH="0" baseline="0" noProof="0" dirty="0" err="1">
                <a:ln>
                  <a:noFill/>
                </a:ln>
                <a:solidFill>
                  <a:srgbClr val="000000"/>
                </a:solidFill>
                <a:effectLst/>
                <a:uLnTx/>
                <a:uFillTx/>
                <a:latin typeface="Arial"/>
                <a:ea typeface="+mn-ea"/>
                <a:cs typeface="+mn-cs"/>
              </a:rPr>
              <a:t>étapes</a:t>
            </a:r>
            <a:endParaRPr kumimoji="0" lang="en-AU" sz="800" b="0" i="0" u="none" strike="noStrike" kern="0" cap="none" spc="0" normalizeH="0" baseline="0" noProof="0" dirty="0">
              <a:ln>
                <a:noFill/>
              </a:ln>
              <a:solidFill>
                <a:srgbClr val="000000"/>
              </a:solidFill>
              <a:effectLst/>
              <a:uLnTx/>
              <a:uFillTx/>
              <a:latin typeface="Arial"/>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endParaRPr kumimoji="0" lang="en-AU" sz="2000" b="0" i="0" u="none" strike="noStrike" kern="1200" cap="none" spc="0" normalizeH="0" baseline="0" noProof="0" dirty="0">
              <a:ln>
                <a:noFill/>
              </a:ln>
              <a:solidFill>
                <a:srgbClr val="000000"/>
              </a:solidFill>
              <a:effectLst/>
              <a:uLnTx/>
              <a:uFillTx/>
              <a:latin typeface="Arial"/>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r>
              <a:rPr kumimoji="0" lang="fr-FR" sz="2000" b="0" i="0" u="none" strike="noStrike" kern="1200" cap="none" spc="0" normalizeH="0" baseline="0" noProof="0" dirty="0">
                <a:ln>
                  <a:noFill/>
                </a:ln>
                <a:solidFill>
                  <a:srgbClr val="000000"/>
                </a:solidFill>
                <a:effectLst/>
                <a:uLnTx/>
                <a:uFillTx/>
                <a:latin typeface="Arial"/>
                <a:ea typeface="+mn-ea"/>
                <a:cs typeface="+mn-cs"/>
              </a:rPr>
              <a:t>Absence du budget</a:t>
            </a:r>
            <a:endParaRPr kumimoji="0" lang="en-AU" sz="20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0328295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677AA1-F2CD-1C4B-BEF4-442FA09316B0}"/>
              </a:ext>
            </a:extLst>
          </p:cNvPr>
          <p:cNvSpPr>
            <a:spLocks noGrp="1"/>
          </p:cNvSpPr>
          <p:nvPr>
            <p:ph type="title"/>
          </p:nvPr>
        </p:nvSpPr>
        <p:spPr>
          <a:xfrm>
            <a:off x="192157" y="208575"/>
            <a:ext cx="8353530" cy="578530"/>
          </a:xfrm>
        </p:spPr>
        <p:txBody>
          <a:bodyPr>
            <a:normAutofit fontScale="90000"/>
          </a:bodyPr>
          <a:lstStyle/>
          <a:p>
            <a:r>
              <a:rPr lang="en-US" dirty="0" err="1"/>
              <a:t>Défis</a:t>
            </a:r>
            <a:endParaRPr lang="en-US" dirty="0"/>
          </a:p>
        </p:txBody>
      </p:sp>
      <p:pic>
        <p:nvPicPr>
          <p:cNvPr id="4" name="Picture 8" descr="Mali | Global Education Cluster">
            <a:extLst>
              <a:ext uri="{FF2B5EF4-FFF2-40B4-BE49-F238E27FC236}">
                <a16:creationId xmlns:a16="http://schemas.microsoft.com/office/drawing/2014/main" id="{4B80231D-E503-3F4C-ADD7-2C8F90B17D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5260" y="0"/>
            <a:ext cx="1911460" cy="99568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DFF6AFF-4BA0-D44D-95A6-7F5CD09EB3DA}"/>
              </a:ext>
            </a:extLst>
          </p:cNvPr>
          <p:cNvSpPr txBox="1"/>
          <p:nvPr/>
        </p:nvSpPr>
        <p:spPr>
          <a:xfrm>
            <a:off x="192157" y="2017293"/>
            <a:ext cx="10157790" cy="286232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2000" b="0" i="0" u="none" strike="noStrike" kern="1200" cap="none" spc="0" normalizeH="0" baseline="0" noProof="0" dirty="0">
              <a:ln>
                <a:noFill/>
              </a:ln>
              <a:solidFill>
                <a:srgbClr val="000000"/>
              </a:solidFill>
              <a:effectLst/>
              <a:uLnTx/>
              <a:uFillTx/>
              <a:latin typeface="Arial"/>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r>
              <a:rPr kumimoji="0" lang="en-AU" sz="2000" b="0" i="0" u="none" strike="noStrike" kern="0" cap="none" spc="0" normalizeH="0" baseline="0" noProof="0" dirty="0">
                <a:ln>
                  <a:noFill/>
                </a:ln>
                <a:solidFill>
                  <a:srgbClr val="000000"/>
                </a:solidFill>
                <a:effectLst/>
                <a:uLnTx/>
                <a:uFillTx/>
                <a:latin typeface="Arial"/>
                <a:ea typeface="+mn-ea"/>
                <a:cs typeface="+mn-cs"/>
              </a:rPr>
              <a:t>Aller </a:t>
            </a:r>
            <a:r>
              <a:rPr kumimoji="0" lang="fr-BF" sz="2000" b="0" i="0" u="none" strike="noStrike" kern="0" cap="none" spc="0" normalizeH="0" baseline="0" noProof="0">
                <a:ln>
                  <a:noFill/>
                </a:ln>
                <a:solidFill>
                  <a:srgbClr val="000000"/>
                </a:solidFill>
                <a:effectLst/>
                <a:uLnTx/>
                <a:uFillTx/>
                <a:latin typeface="Arial"/>
                <a:ea typeface="+mn-ea"/>
                <a:cs typeface="+mn-cs"/>
              </a:rPr>
              <a:t>vers</a:t>
            </a:r>
            <a:r>
              <a:rPr kumimoji="0" lang="en-AU" sz="2000" b="0" i="0" u="none" strike="noStrike" kern="0" cap="none" spc="0" normalizeH="0" baseline="0" noProof="0" dirty="0">
                <a:ln>
                  <a:noFill/>
                </a:ln>
                <a:solidFill>
                  <a:srgbClr val="000000"/>
                </a:solidFill>
                <a:effectLst/>
                <a:uLnTx/>
                <a:uFillTx/>
                <a:latin typeface="Arial"/>
                <a:ea typeface="+mn-ea"/>
                <a:cs typeface="+mn-cs"/>
              </a:rPr>
              <a:t> </a:t>
            </a:r>
            <a:r>
              <a:rPr kumimoji="0" lang="fr-FR" sz="2000" b="0" i="0" u="none" strike="noStrike" kern="0" cap="none" spc="0" normalizeH="0" baseline="0" noProof="0" dirty="0">
                <a:ln>
                  <a:noFill/>
                </a:ln>
                <a:solidFill>
                  <a:srgbClr val="000000"/>
                </a:solidFill>
                <a:effectLst/>
                <a:uLnTx/>
                <a:uFillTx/>
                <a:latin typeface="Arial"/>
                <a:ea typeface="+mn-ea"/>
                <a:cs typeface="+mn-cs"/>
              </a:rPr>
              <a:t>une</a:t>
            </a:r>
            <a:r>
              <a:rPr kumimoji="0" lang="en-AU" sz="2000" b="0" i="0" u="none" strike="noStrike" kern="0" cap="none" spc="0" normalizeH="0" baseline="0" noProof="0" dirty="0">
                <a:ln>
                  <a:noFill/>
                </a:ln>
                <a:solidFill>
                  <a:srgbClr val="000000"/>
                </a:solidFill>
                <a:effectLst/>
                <a:uLnTx/>
                <a:uFillTx/>
                <a:latin typeface="Arial"/>
                <a:ea typeface="+mn-ea"/>
                <a:cs typeface="+mn-cs"/>
              </a:rPr>
              <a:t> </a:t>
            </a:r>
            <a:r>
              <a:rPr kumimoji="0" lang="fr-FR" sz="2000" b="0" i="0" u="none" strike="noStrike" kern="0" cap="none" spc="0" normalizeH="0" baseline="0" noProof="0" dirty="0">
                <a:ln>
                  <a:noFill/>
                </a:ln>
                <a:solidFill>
                  <a:srgbClr val="000000"/>
                </a:solidFill>
                <a:effectLst/>
                <a:uLnTx/>
                <a:uFillTx/>
                <a:latin typeface="Arial"/>
                <a:ea typeface="+mn-ea"/>
                <a:cs typeface="+mn-cs"/>
              </a:rPr>
              <a:t>programmation</a:t>
            </a:r>
            <a:r>
              <a:rPr kumimoji="0" lang="en-AU" sz="2000" b="0" i="0" u="none" strike="noStrike" kern="0" cap="none" spc="0" normalizeH="0" baseline="0" noProof="0" dirty="0">
                <a:ln>
                  <a:noFill/>
                </a:ln>
                <a:solidFill>
                  <a:srgbClr val="000000"/>
                </a:solidFill>
                <a:effectLst/>
                <a:uLnTx/>
                <a:uFillTx/>
                <a:latin typeface="Arial"/>
                <a:ea typeface="+mn-ea"/>
                <a:cs typeface="+mn-cs"/>
              </a:rPr>
              <a:t> </a:t>
            </a:r>
            <a:r>
              <a:rPr kumimoji="0" lang="en-AU" sz="2000" b="0" i="0" u="none" strike="noStrike" kern="0" cap="none" spc="0" normalizeH="0" baseline="0" noProof="0" dirty="0" err="1">
                <a:ln>
                  <a:noFill/>
                </a:ln>
                <a:solidFill>
                  <a:srgbClr val="000000"/>
                </a:solidFill>
                <a:effectLst/>
                <a:uLnTx/>
                <a:uFillTx/>
                <a:latin typeface="Arial"/>
                <a:ea typeface="+mn-ea"/>
                <a:cs typeface="+mn-cs"/>
              </a:rPr>
              <a:t>intégrée</a:t>
            </a:r>
            <a:endParaRPr kumimoji="0" lang="en-AU" sz="2000" b="0" i="0" u="none" strike="noStrike" kern="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AU" sz="2000" b="0" i="0" u="none" strike="noStrike" kern="0" cap="none" spc="0" normalizeH="0" baseline="0" noProof="0" dirty="0">
              <a:ln>
                <a:noFill/>
              </a:ln>
              <a:solidFill>
                <a:srgbClr val="000000"/>
              </a:solidFill>
              <a:effectLst/>
              <a:uLnTx/>
              <a:uFillTx/>
              <a:latin typeface="Arial"/>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r>
              <a:rPr kumimoji="0" lang="en-AU" sz="2000" b="0" i="0" u="none" strike="noStrike" kern="0" cap="none" spc="0" normalizeH="0" baseline="0" noProof="0" dirty="0" err="1">
                <a:ln>
                  <a:noFill/>
                </a:ln>
                <a:solidFill>
                  <a:srgbClr val="000000"/>
                </a:solidFill>
                <a:effectLst/>
                <a:uLnTx/>
                <a:uFillTx/>
                <a:latin typeface="Arial"/>
                <a:ea typeface="+mn-ea"/>
                <a:cs typeface="+mn-cs"/>
              </a:rPr>
              <a:t>Renforcer</a:t>
            </a:r>
            <a:r>
              <a:rPr kumimoji="0" lang="en-AU" sz="2000" b="0" i="0" u="none" strike="noStrike" kern="0" cap="none" spc="0" normalizeH="0" baseline="0" noProof="0" dirty="0">
                <a:ln>
                  <a:noFill/>
                </a:ln>
                <a:solidFill>
                  <a:srgbClr val="000000"/>
                </a:solidFill>
                <a:effectLst/>
                <a:uLnTx/>
                <a:uFillTx/>
                <a:latin typeface="Arial"/>
                <a:ea typeface="+mn-ea"/>
                <a:cs typeface="+mn-cs"/>
              </a:rPr>
              <a:t> la </a:t>
            </a:r>
            <a:r>
              <a:rPr kumimoji="0" lang="en-AU" sz="2000" b="0" i="0" u="none" strike="noStrike" kern="0" cap="none" spc="0" normalizeH="0" baseline="0" noProof="0" dirty="0" err="1">
                <a:ln>
                  <a:noFill/>
                </a:ln>
                <a:solidFill>
                  <a:srgbClr val="000000"/>
                </a:solidFill>
                <a:effectLst/>
                <a:uLnTx/>
                <a:uFillTx/>
                <a:latin typeface="Arial"/>
                <a:ea typeface="+mn-ea"/>
                <a:cs typeface="+mn-cs"/>
              </a:rPr>
              <a:t>qualité</a:t>
            </a:r>
            <a:r>
              <a:rPr kumimoji="0" lang="en-AU" sz="2000" b="0" i="0" u="none" strike="noStrike" kern="0" cap="none" spc="0" normalizeH="0" baseline="0" noProof="0" dirty="0">
                <a:ln>
                  <a:noFill/>
                </a:ln>
                <a:solidFill>
                  <a:srgbClr val="000000"/>
                </a:solidFill>
                <a:effectLst/>
                <a:uLnTx/>
                <a:uFillTx/>
                <a:latin typeface="Arial"/>
                <a:ea typeface="+mn-ea"/>
                <a:cs typeface="+mn-cs"/>
              </a:rPr>
              <a:t> du </a:t>
            </a:r>
            <a:r>
              <a:rPr kumimoji="0" lang="en-AU" sz="2000" b="0" i="0" u="none" strike="noStrike" kern="0" cap="none" spc="0" normalizeH="0" baseline="0" noProof="0" dirty="0" err="1">
                <a:ln>
                  <a:noFill/>
                </a:ln>
                <a:solidFill>
                  <a:srgbClr val="000000"/>
                </a:solidFill>
                <a:effectLst/>
                <a:uLnTx/>
                <a:uFillTx/>
                <a:latin typeface="Arial"/>
                <a:ea typeface="+mn-ea"/>
                <a:cs typeface="+mn-cs"/>
              </a:rPr>
              <a:t>partenariat</a:t>
            </a:r>
            <a:r>
              <a:rPr kumimoji="0" lang="en-AU" sz="2000" b="0" i="0" u="none" strike="noStrike" kern="0" cap="none" spc="0" normalizeH="0" baseline="0" noProof="0" dirty="0">
                <a:ln>
                  <a:noFill/>
                </a:ln>
                <a:solidFill>
                  <a:srgbClr val="000000"/>
                </a:solidFill>
                <a:effectLst/>
                <a:uLnTx/>
                <a:uFillTx/>
                <a:latin typeface="Arial"/>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AU" sz="2000" b="0" i="0" u="none" strike="noStrike" kern="0" cap="none" spc="0" normalizeH="0" baseline="0" noProof="0" dirty="0">
              <a:ln>
                <a:noFill/>
              </a:ln>
              <a:solidFill>
                <a:srgbClr val="000000"/>
              </a:solidFill>
              <a:effectLst/>
              <a:uLnTx/>
              <a:uFillTx/>
              <a:latin typeface="Arial"/>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r>
              <a:rPr kumimoji="0" lang="en-AU" sz="2000" b="0" i="0" u="none" strike="noStrike" kern="0" cap="none" spc="0" normalizeH="0" baseline="0" noProof="0" dirty="0" err="1">
                <a:ln>
                  <a:noFill/>
                </a:ln>
                <a:solidFill>
                  <a:srgbClr val="000000"/>
                </a:solidFill>
                <a:effectLst/>
                <a:uLnTx/>
                <a:uFillTx/>
                <a:latin typeface="Arial"/>
                <a:ea typeface="+mn-ea"/>
                <a:cs typeface="+mn-cs"/>
              </a:rPr>
              <a:t>Mettre</a:t>
            </a:r>
            <a:r>
              <a:rPr kumimoji="0" lang="en-AU" sz="2000" b="0" i="0" u="none" strike="noStrike" kern="0" cap="none" spc="0" normalizeH="0" baseline="0" noProof="0" dirty="0">
                <a:ln>
                  <a:noFill/>
                </a:ln>
                <a:solidFill>
                  <a:srgbClr val="000000"/>
                </a:solidFill>
                <a:effectLst/>
                <a:uLnTx/>
                <a:uFillTx/>
                <a:latin typeface="Arial"/>
                <a:ea typeface="+mn-ea"/>
                <a:cs typeface="+mn-cs"/>
              </a:rPr>
              <a:t> </a:t>
            </a:r>
            <a:r>
              <a:rPr kumimoji="0" lang="en-AU" sz="2000" b="0" i="0" u="none" strike="noStrike" kern="0" cap="none" spc="0" normalizeH="0" baseline="0" noProof="0" dirty="0" err="1">
                <a:ln>
                  <a:noFill/>
                </a:ln>
                <a:solidFill>
                  <a:srgbClr val="000000"/>
                </a:solidFill>
                <a:effectLst/>
                <a:uLnTx/>
                <a:uFillTx/>
                <a:latin typeface="Arial"/>
                <a:ea typeface="+mn-ea"/>
                <a:cs typeface="+mn-cs"/>
              </a:rPr>
              <a:t>en</a:t>
            </a:r>
            <a:r>
              <a:rPr kumimoji="0" lang="en-AU" sz="2000" b="0" i="0" u="none" strike="noStrike" kern="0" cap="none" spc="0" normalizeH="0" baseline="0" noProof="0" dirty="0">
                <a:ln>
                  <a:noFill/>
                </a:ln>
                <a:solidFill>
                  <a:srgbClr val="000000"/>
                </a:solidFill>
                <a:effectLst/>
                <a:uLnTx/>
                <a:uFillTx/>
                <a:latin typeface="Arial"/>
                <a:ea typeface="+mn-ea"/>
                <a:cs typeface="+mn-cs"/>
              </a:rPr>
              <a:t> </a:t>
            </a:r>
            <a:r>
              <a:rPr kumimoji="0" lang="fr-FR" sz="2000" b="0" i="0" u="none" strike="noStrike" kern="0" cap="none" spc="0" normalizeH="0" baseline="0" noProof="0" dirty="0">
                <a:ln>
                  <a:noFill/>
                </a:ln>
                <a:solidFill>
                  <a:srgbClr val="000000"/>
                </a:solidFill>
                <a:effectLst/>
                <a:uLnTx/>
                <a:uFillTx/>
                <a:latin typeface="Arial"/>
                <a:ea typeface="+mn-ea"/>
                <a:cs typeface="+mn-cs"/>
              </a:rPr>
              <a:t>place</a:t>
            </a:r>
            <a:r>
              <a:rPr kumimoji="0" lang="en-AU" sz="2000" b="0" i="0" u="none" strike="noStrike" kern="0" cap="none" spc="0" normalizeH="0" baseline="0" noProof="0" dirty="0">
                <a:ln>
                  <a:noFill/>
                </a:ln>
                <a:solidFill>
                  <a:srgbClr val="000000"/>
                </a:solidFill>
                <a:effectLst/>
                <a:uLnTx/>
                <a:uFillTx/>
                <a:latin typeface="Arial"/>
                <a:ea typeface="+mn-ea"/>
                <a:cs typeface="+mn-cs"/>
              </a:rPr>
              <a:t> des cadres de collaboration continue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AU" sz="2000" b="0" i="0" u="none" strike="noStrike" kern="0" cap="none" spc="0" normalizeH="0" baseline="0" noProof="0" dirty="0">
              <a:ln>
                <a:noFill/>
              </a:ln>
              <a:solidFill>
                <a:srgbClr val="000000"/>
              </a:solidFill>
              <a:effectLst/>
              <a:uLnTx/>
              <a:uFillTx/>
              <a:latin typeface="Arial"/>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r>
              <a:rPr kumimoji="0" lang="en-AU" sz="2000" b="0" i="0" u="none" strike="noStrike" kern="0" cap="none" spc="0" normalizeH="0" baseline="0" noProof="0" dirty="0" err="1">
                <a:ln>
                  <a:noFill/>
                </a:ln>
                <a:solidFill>
                  <a:srgbClr val="000000"/>
                </a:solidFill>
                <a:effectLst/>
                <a:uLnTx/>
                <a:uFillTx/>
                <a:latin typeface="Arial"/>
                <a:ea typeface="+mn-ea"/>
                <a:cs typeface="+mn-cs"/>
              </a:rPr>
              <a:t>Définition</a:t>
            </a:r>
            <a:r>
              <a:rPr kumimoji="0" lang="en-AU" sz="2000" b="0" i="0" u="none" strike="noStrike" kern="0" cap="none" spc="0" normalizeH="0" baseline="0" noProof="0" dirty="0">
                <a:ln>
                  <a:noFill/>
                </a:ln>
                <a:solidFill>
                  <a:srgbClr val="000000"/>
                </a:solidFill>
                <a:effectLst/>
                <a:uLnTx/>
                <a:uFillTx/>
                <a:latin typeface="Arial"/>
                <a:ea typeface="+mn-ea"/>
                <a:cs typeface="+mn-cs"/>
              </a:rPr>
              <a:t> </a:t>
            </a:r>
            <a:r>
              <a:rPr kumimoji="0" lang="en-AU" sz="2000" b="0" i="0" u="none" strike="noStrike" kern="0" cap="none" spc="0" normalizeH="0" baseline="0" noProof="0" dirty="0" err="1">
                <a:ln>
                  <a:noFill/>
                </a:ln>
                <a:solidFill>
                  <a:srgbClr val="000000"/>
                </a:solidFill>
                <a:effectLst/>
                <a:uLnTx/>
                <a:uFillTx/>
                <a:latin typeface="Arial"/>
                <a:ea typeface="+mn-ea"/>
                <a:cs typeface="+mn-cs"/>
              </a:rPr>
              <a:t>d’outils</a:t>
            </a:r>
            <a:r>
              <a:rPr kumimoji="0" lang="en-AU" sz="2000" b="0" i="0" u="none" strike="noStrike" kern="0" cap="none" spc="0" normalizeH="0" baseline="0" noProof="0" dirty="0">
                <a:ln>
                  <a:noFill/>
                </a:ln>
                <a:solidFill>
                  <a:srgbClr val="000000"/>
                </a:solidFill>
                <a:effectLst/>
                <a:uLnTx/>
                <a:uFillTx/>
                <a:latin typeface="Arial"/>
                <a:ea typeface="+mn-ea"/>
                <a:cs typeface="+mn-cs"/>
              </a:rPr>
              <a:t> de </a:t>
            </a:r>
            <a:r>
              <a:rPr kumimoji="0" lang="en-AU" sz="2000" b="0" i="0" u="none" strike="noStrike" kern="0" cap="none" spc="0" normalizeH="0" baseline="0" noProof="0" dirty="0" err="1">
                <a:ln>
                  <a:noFill/>
                </a:ln>
                <a:solidFill>
                  <a:srgbClr val="000000"/>
                </a:solidFill>
                <a:effectLst/>
                <a:uLnTx/>
                <a:uFillTx/>
                <a:latin typeface="Arial"/>
                <a:ea typeface="+mn-ea"/>
                <a:cs typeface="+mn-cs"/>
              </a:rPr>
              <a:t>collecte</a:t>
            </a:r>
            <a:r>
              <a:rPr kumimoji="0" lang="en-AU" sz="2000" b="0" i="0" u="none" strike="noStrike" kern="0" cap="none" spc="0" normalizeH="0" baseline="0" noProof="0" dirty="0">
                <a:ln>
                  <a:noFill/>
                </a:ln>
                <a:solidFill>
                  <a:srgbClr val="000000"/>
                </a:solidFill>
                <a:effectLst/>
                <a:uLnTx/>
                <a:uFillTx/>
                <a:latin typeface="Arial"/>
                <a:ea typeface="+mn-ea"/>
                <a:cs typeface="+mn-cs"/>
              </a:rPr>
              <a:t> </a:t>
            </a:r>
            <a:r>
              <a:rPr kumimoji="0" lang="en-AU" sz="2000" b="0" i="0" u="none" strike="noStrike" kern="0" cap="none" spc="0" normalizeH="0" baseline="0" noProof="0" dirty="0" err="1">
                <a:ln>
                  <a:noFill/>
                </a:ln>
                <a:solidFill>
                  <a:srgbClr val="000000"/>
                </a:solidFill>
                <a:effectLst/>
                <a:uLnTx/>
                <a:uFillTx/>
                <a:latin typeface="Arial"/>
                <a:ea typeface="+mn-ea"/>
                <a:cs typeface="+mn-cs"/>
              </a:rPr>
              <a:t>conjoints</a:t>
            </a:r>
            <a:endParaRPr kumimoji="0" lang="en-AU" sz="2000" b="0" i="0" u="none" strike="noStrike" kern="0" cap="none" spc="0" normalizeH="0" baseline="0" noProof="0" dirty="0">
              <a:ln>
                <a:noFill/>
              </a:ln>
              <a:solidFill>
                <a:srgbClr val="000000"/>
              </a:solidFill>
              <a:effectLst/>
              <a:uLnTx/>
              <a:uFillTx/>
              <a:latin typeface="Arial"/>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endParaRPr kumimoji="0" lang="en-AU" sz="20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875578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677AA1-F2CD-1C4B-BEF4-442FA09316B0}"/>
              </a:ext>
            </a:extLst>
          </p:cNvPr>
          <p:cNvSpPr>
            <a:spLocks noGrp="1"/>
          </p:cNvSpPr>
          <p:nvPr>
            <p:ph type="title"/>
          </p:nvPr>
        </p:nvSpPr>
        <p:spPr>
          <a:xfrm>
            <a:off x="192157" y="208575"/>
            <a:ext cx="8353530" cy="578530"/>
          </a:xfrm>
        </p:spPr>
        <p:txBody>
          <a:bodyPr>
            <a:normAutofit fontScale="90000"/>
          </a:bodyPr>
          <a:lstStyle/>
          <a:p>
            <a:r>
              <a:rPr lang="en-US" dirty="0"/>
              <a:t>Recommendations</a:t>
            </a:r>
          </a:p>
        </p:txBody>
      </p:sp>
      <p:pic>
        <p:nvPicPr>
          <p:cNvPr id="4" name="Picture 8" descr="Mali | Global Education Cluster">
            <a:extLst>
              <a:ext uri="{FF2B5EF4-FFF2-40B4-BE49-F238E27FC236}">
                <a16:creationId xmlns:a16="http://schemas.microsoft.com/office/drawing/2014/main" id="{4B80231D-E503-3F4C-ADD7-2C8F90B17D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5260" y="0"/>
            <a:ext cx="1911460" cy="99568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DFF6AFF-4BA0-D44D-95A6-7F5CD09EB3DA}"/>
              </a:ext>
            </a:extLst>
          </p:cNvPr>
          <p:cNvSpPr txBox="1"/>
          <p:nvPr/>
        </p:nvSpPr>
        <p:spPr>
          <a:xfrm>
            <a:off x="192157" y="2574506"/>
            <a:ext cx="10157790" cy="224676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2000" b="0" i="0" u="none" strike="noStrike" kern="1200" cap="none" spc="0" normalizeH="0" baseline="0" noProof="0" dirty="0">
              <a:ln>
                <a:noFill/>
              </a:ln>
              <a:solidFill>
                <a:srgbClr val="000000"/>
              </a:solidFill>
              <a:effectLst/>
              <a:uLnTx/>
              <a:uFillTx/>
              <a:latin typeface="Arial"/>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r>
              <a:rPr kumimoji="0" lang="en-AU" sz="2000" b="0" i="0" u="none" strike="noStrike" kern="0" cap="none" spc="0" normalizeH="0" baseline="0" noProof="0" dirty="0" err="1">
                <a:ln>
                  <a:noFill/>
                </a:ln>
                <a:solidFill>
                  <a:srgbClr val="000000"/>
                </a:solidFill>
                <a:effectLst/>
                <a:uLnTx/>
                <a:uFillTx/>
                <a:latin typeface="Arial"/>
                <a:ea typeface="+mn-ea"/>
                <a:cs typeface="+mn-cs"/>
              </a:rPr>
              <a:t>Programmation</a:t>
            </a:r>
            <a:r>
              <a:rPr kumimoji="0" lang="en-AU" sz="2000" b="0" i="0" u="none" strike="noStrike" kern="0" cap="none" spc="0" normalizeH="0" baseline="0" noProof="0" dirty="0">
                <a:ln>
                  <a:noFill/>
                </a:ln>
                <a:solidFill>
                  <a:srgbClr val="000000"/>
                </a:solidFill>
                <a:effectLst/>
                <a:uLnTx/>
                <a:uFillTx/>
                <a:latin typeface="Arial"/>
                <a:ea typeface="+mn-ea"/>
                <a:cs typeface="+mn-cs"/>
              </a:rPr>
              <a:t> </a:t>
            </a:r>
            <a:r>
              <a:rPr kumimoji="0" lang="en-AU" sz="2000" b="0" i="0" u="none" strike="noStrike" kern="0" cap="none" spc="0" normalizeH="0" baseline="0" noProof="0" dirty="0" err="1">
                <a:ln>
                  <a:noFill/>
                </a:ln>
                <a:solidFill>
                  <a:srgbClr val="000000"/>
                </a:solidFill>
                <a:effectLst/>
                <a:uLnTx/>
                <a:uFillTx/>
                <a:latin typeface="Arial"/>
                <a:ea typeface="+mn-ea"/>
                <a:cs typeface="+mn-cs"/>
              </a:rPr>
              <a:t>véritablement</a:t>
            </a:r>
            <a:r>
              <a:rPr kumimoji="0" lang="en-AU" sz="2000" b="0" i="0" u="none" strike="noStrike" kern="0" cap="none" spc="0" normalizeH="0" baseline="0" noProof="0" dirty="0">
                <a:ln>
                  <a:noFill/>
                </a:ln>
                <a:solidFill>
                  <a:srgbClr val="000000"/>
                </a:solidFill>
                <a:effectLst/>
                <a:uLnTx/>
                <a:uFillTx/>
                <a:latin typeface="Arial"/>
                <a:ea typeface="+mn-ea"/>
                <a:cs typeface="+mn-cs"/>
              </a:rPr>
              <a:t> </a:t>
            </a:r>
            <a:r>
              <a:rPr kumimoji="0" lang="en-AU" sz="2000" b="0" i="0" u="none" strike="noStrike" kern="0" cap="none" spc="0" normalizeH="0" baseline="0" noProof="0" dirty="0" err="1">
                <a:ln>
                  <a:noFill/>
                </a:ln>
                <a:solidFill>
                  <a:srgbClr val="000000"/>
                </a:solidFill>
                <a:effectLst/>
                <a:uLnTx/>
                <a:uFillTx/>
                <a:latin typeface="Arial"/>
                <a:ea typeface="+mn-ea"/>
                <a:cs typeface="+mn-cs"/>
              </a:rPr>
              <a:t>conjointe</a:t>
            </a:r>
            <a:endParaRPr kumimoji="0" lang="en-AU" sz="2000" b="0" i="0" u="none" strike="noStrike" kern="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AU" sz="2000" b="0" i="0" u="none" strike="noStrike" kern="0" cap="none" spc="0" normalizeH="0" baseline="0" noProof="0" dirty="0">
              <a:ln>
                <a:noFill/>
              </a:ln>
              <a:solidFill>
                <a:srgbClr val="000000"/>
              </a:solidFill>
              <a:effectLst/>
              <a:uLnTx/>
              <a:uFillTx/>
              <a:latin typeface="Arial"/>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r>
              <a:rPr kumimoji="0" lang="en-AU" sz="2000" b="0" i="0" u="none" strike="noStrike" kern="0" cap="none" spc="0" normalizeH="0" baseline="0" noProof="0" dirty="0" err="1">
                <a:ln>
                  <a:noFill/>
                </a:ln>
                <a:solidFill>
                  <a:srgbClr val="000000"/>
                </a:solidFill>
                <a:effectLst/>
                <a:uLnTx/>
                <a:uFillTx/>
                <a:latin typeface="Arial"/>
                <a:ea typeface="+mn-ea"/>
                <a:cs typeface="+mn-cs"/>
              </a:rPr>
              <a:t>Définition</a:t>
            </a:r>
            <a:r>
              <a:rPr kumimoji="0" lang="en-AU" sz="2000" b="0" i="0" u="none" strike="noStrike" kern="0" cap="none" spc="0" normalizeH="0" baseline="0" noProof="0" dirty="0">
                <a:ln>
                  <a:noFill/>
                </a:ln>
                <a:solidFill>
                  <a:srgbClr val="000000"/>
                </a:solidFill>
                <a:effectLst/>
                <a:uLnTx/>
                <a:uFillTx/>
                <a:latin typeface="Arial"/>
                <a:ea typeface="+mn-ea"/>
                <a:cs typeface="+mn-cs"/>
              </a:rPr>
              <a:t> </a:t>
            </a:r>
            <a:r>
              <a:rPr kumimoji="0" lang="en-AU" sz="2000" b="0" i="0" u="none" strike="noStrike" kern="0" cap="none" spc="0" normalizeH="0" baseline="0" noProof="0" dirty="0" err="1">
                <a:ln>
                  <a:noFill/>
                </a:ln>
                <a:solidFill>
                  <a:srgbClr val="000000"/>
                </a:solidFill>
                <a:effectLst/>
                <a:uLnTx/>
                <a:uFillTx/>
                <a:latin typeface="Arial"/>
                <a:ea typeface="+mn-ea"/>
                <a:cs typeface="+mn-cs"/>
              </a:rPr>
              <a:t>claires</a:t>
            </a:r>
            <a:r>
              <a:rPr kumimoji="0" lang="en-AU" sz="2000" b="0" i="0" u="none" strike="noStrike" kern="0" cap="none" spc="0" normalizeH="0" baseline="0" noProof="0" dirty="0">
                <a:ln>
                  <a:noFill/>
                </a:ln>
                <a:solidFill>
                  <a:srgbClr val="000000"/>
                </a:solidFill>
                <a:effectLst/>
                <a:uLnTx/>
                <a:uFillTx/>
                <a:latin typeface="Arial"/>
                <a:ea typeface="+mn-ea"/>
                <a:cs typeface="+mn-cs"/>
              </a:rPr>
              <a:t> des </a:t>
            </a:r>
            <a:r>
              <a:rPr kumimoji="0" lang="en-AU" sz="2000" b="0" i="0" u="none" strike="noStrike" kern="0" cap="none" spc="0" normalizeH="0" baseline="0" noProof="0" dirty="0" err="1">
                <a:ln>
                  <a:noFill/>
                </a:ln>
                <a:solidFill>
                  <a:srgbClr val="000000"/>
                </a:solidFill>
                <a:effectLst/>
                <a:uLnTx/>
                <a:uFillTx/>
                <a:latin typeface="Arial"/>
                <a:ea typeface="+mn-ea"/>
                <a:cs typeface="+mn-cs"/>
              </a:rPr>
              <a:t>rôles</a:t>
            </a:r>
            <a:r>
              <a:rPr kumimoji="0" lang="en-AU" sz="2000" b="0" i="0" u="none" strike="noStrike" kern="0" cap="none" spc="0" normalizeH="0" baseline="0" noProof="0" dirty="0">
                <a:ln>
                  <a:noFill/>
                </a:ln>
                <a:solidFill>
                  <a:srgbClr val="000000"/>
                </a:solidFill>
                <a:effectLst/>
                <a:uLnTx/>
                <a:uFillTx/>
                <a:latin typeface="Arial"/>
                <a:ea typeface="+mn-ea"/>
                <a:cs typeface="+mn-cs"/>
              </a:rPr>
              <a:t> et </a:t>
            </a:r>
            <a:r>
              <a:rPr kumimoji="0" lang="en-AU" sz="2000" b="0" i="0" u="none" strike="noStrike" kern="0" cap="none" spc="0" normalizeH="0" baseline="0" noProof="0" dirty="0" err="1">
                <a:ln>
                  <a:noFill/>
                </a:ln>
                <a:solidFill>
                  <a:srgbClr val="000000"/>
                </a:solidFill>
                <a:effectLst/>
                <a:uLnTx/>
                <a:uFillTx/>
                <a:latin typeface="Arial"/>
                <a:ea typeface="+mn-ea"/>
                <a:cs typeface="+mn-cs"/>
              </a:rPr>
              <a:t>responsabilité</a:t>
            </a:r>
            <a:endParaRPr kumimoji="0" lang="en-AU" sz="2000" b="0" i="0" u="none" strike="noStrike" kern="0" cap="none" spc="0" normalizeH="0" baseline="0" noProof="0" dirty="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AU" sz="2000" b="0" i="0" u="none" strike="noStrike" kern="0" cap="none" spc="0" normalizeH="0" baseline="0" noProof="0" dirty="0">
              <a:ln>
                <a:noFill/>
              </a:ln>
              <a:solidFill>
                <a:srgbClr val="000000"/>
              </a:solidFill>
              <a:effectLst/>
              <a:uLnTx/>
              <a:uFillTx/>
              <a:latin typeface="Arial"/>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r>
              <a:rPr kumimoji="0" lang="en-AU" sz="2000" b="0" i="0" u="none" strike="noStrike" kern="0" cap="none" spc="0" normalizeH="0" baseline="0" noProof="0" dirty="0" err="1">
                <a:ln>
                  <a:noFill/>
                </a:ln>
                <a:solidFill>
                  <a:srgbClr val="000000"/>
                </a:solidFill>
                <a:effectLst/>
                <a:uLnTx/>
                <a:uFillTx/>
                <a:latin typeface="Arial"/>
                <a:ea typeface="+mn-ea"/>
                <a:cs typeface="+mn-cs"/>
              </a:rPr>
              <a:t>Partenariat</a:t>
            </a:r>
            <a:r>
              <a:rPr kumimoji="0" lang="en-AU" sz="2000" b="0" i="0" u="none" strike="noStrike" kern="0" cap="none" spc="0" normalizeH="0" baseline="0" noProof="0" dirty="0">
                <a:ln>
                  <a:noFill/>
                </a:ln>
                <a:solidFill>
                  <a:srgbClr val="000000"/>
                </a:solidFill>
                <a:effectLst/>
                <a:uLnTx/>
                <a:uFillTx/>
                <a:latin typeface="Arial"/>
                <a:ea typeface="+mn-ea"/>
                <a:cs typeface="+mn-cs"/>
              </a:rPr>
              <a:t> </a:t>
            </a:r>
            <a:r>
              <a:rPr kumimoji="0" lang="en-AU" sz="2000" b="0" i="0" u="none" strike="noStrike" kern="0" cap="none" spc="0" normalizeH="0" baseline="0" noProof="0" dirty="0" err="1">
                <a:ln>
                  <a:noFill/>
                </a:ln>
                <a:solidFill>
                  <a:srgbClr val="000000"/>
                </a:solidFill>
                <a:effectLst/>
                <a:uLnTx/>
                <a:uFillTx/>
                <a:latin typeface="Arial"/>
                <a:ea typeface="+mn-ea"/>
                <a:cs typeface="+mn-cs"/>
              </a:rPr>
              <a:t>équitable</a:t>
            </a:r>
            <a:r>
              <a:rPr kumimoji="0" lang="en-AU" sz="2000" b="0" i="0" u="none" strike="noStrike" kern="0" cap="none" spc="0" normalizeH="0" baseline="0" noProof="0" dirty="0">
                <a:ln>
                  <a:noFill/>
                </a:ln>
                <a:solidFill>
                  <a:srgbClr val="000000"/>
                </a:solidFill>
                <a:effectLst/>
                <a:uLnTx/>
                <a:uFillTx/>
                <a:latin typeface="Arial"/>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AU"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1057381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Mali | Global Education Cluster">
            <a:extLst>
              <a:ext uri="{FF2B5EF4-FFF2-40B4-BE49-F238E27FC236}">
                <a16:creationId xmlns:a16="http://schemas.microsoft.com/office/drawing/2014/main" id="{4B80231D-E503-3F4C-ADD7-2C8F90B17D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5260" y="0"/>
            <a:ext cx="1911460" cy="99568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29gx9627manh35u6u63gnsfl.wpengine.netdna-cdn.com/wp-content/uploads/2015/12/thank-you-1400x800-c-default.gif">
            <a:extLst>
              <a:ext uri="{FF2B5EF4-FFF2-40B4-BE49-F238E27FC236}">
                <a16:creationId xmlns:a16="http://schemas.microsoft.com/office/drawing/2014/main" id="{92957F2C-566C-A44A-BB2C-F2F9206906C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7744" y="1186558"/>
            <a:ext cx="8083724" cy="46192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03274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A5409BB-2FF2-EF48-832D-D5484193EA78}"/>
              </a:ext>
            </a:extLst>
          </p:cNvPr>
          <p:cNvSpPr txBox="1"/>
          <p:nvPr/>
        </p:nvSpPr>
        <p:spPr>
          <a:xfrm>
            <a:off x="2545225" y="2712204"/>
            <a:ext cx="6552280" cy="1938992"/>
          </a:xfrm>
          <a:prstGeom prst="rect">
            <a:avLst/>
          </a:prstGeom>
          <a:noFill/>
        </p:spPr>
        <p:txBody>
          <a:bodyPr wrap="square" rtlCol="0">
            <a:spAutoFit/>
          </a:bodyPr>
          <a:lstStyle/>
          <a:p>
            <a:r>
              <a:rPr lang="en-AU" sz="2400" dirty="0"/>
              <a:t> </a:t>
            </a:r>
            <a:r>
              <a:rPr lang="fr-FR" sz="4800" dirty="0">
                <a:solidFill>
                  <a:srgbClr val="7030A0"/>
                </a:solidFill>
                <a:latin typeface="+mj-lt"/>
                <a:ea typeface="+mj-ea"/>
                <a:cs typeface="+mj-cs"/>
              </a:rPr>
              <a:t>L’expérience</a:t>
            </a:r>
            <a:r>
              <a:rPr lang="en-AU" sz="4800" dirty="0">
                <a:solidFill>
                  <a:srgbClr val="7030A0"/>
                </a:solidFill>
                <a:latin typeface="+mj-lt"/>
                <a:ea typeface="+mj-ea"/>
                <a:cs typeface="+mj-cs"/>
              </a:rPr>
              <a:t> du </a:t>
            </a:r>
            <a:r>
              <a:rPr lang="en-AU" sz="4800" dirty="0" err="1">
                <a:solidFill>
                  <a:srgbClr val="7030A0"/>
                </a:solidFill>
                <a:latin typeface="+mj-lt"/>
                <a:ea typeface="+mj-ea"/>
                <a:cs typeface="+mj-cs"/>
              </a:rPr>
              <a:t>Tchad</a:t>
            </a:r>
            <a:endParaRPr lang="en-AU" sz="4800" dirty="0">
              <a:solidFill>
                <a:srgbClr val="7030A0"/>
              </a:solidFill>
              <a:latin typeface="+mj-lt"/>
              <a:ea typeface="+mj-ea"/>
              <a:cs typeface="+mj-cs"/>
            </a:endParaRPr>
          </a:p>
          <a:p>
            <a:pPr algn="ctr"/>
            <a:r>
              <a:rPr lang="fr-FR" sz="2400" b="1" kern="0" dirty="0" err="1">
                <a:solidFill>
                  <a:srgbClr val="84779B"/>
                </a:solidFill>
              </a:rPr>
              <a:t>DdR</a:t>
            </a:r>
            <a:r>
              <a:rPr lang="fr-FR" sz="2400" b="1" kern="0" dirty="0">
                <a:solidFill>
                  <a:srgbClr val="84779B"/>
                </a:solidFill>
              </a:rPr>
              <a:t> PE et Cluster de l’Education</a:t>
            </a:r>
          </a:p>
          <a:p>
            <a:endParaRPr lang="en-US" sz="4800" dirty="0">
              <a:solidFill>
                <a:srgbClr val="7030A0"/>
              </a:solidFill>
              <a:latin typeface="+mj-lt"/>
              <a:ea typeface="+mj-ea"/>
              <a:cs typeface="+mj-cs"/>
            </a:endParaRPr>
          </a:p>
        </p:txBody>
      </p:sp>
      <p:pic>
        <p:nvPicPr>
          <p:cNvPr id="6" name="Picture 8" descr="Mali | Global Education Cluster">
            <a:extLst>
              <a:ext uri="{FF2B5EF4-FFF2-40B4-BE49-F238E27FC236}">
                <a16:creationId xmlns:a16="http://schemas.microsoft.com/office/drawing/2014/main" id="{6CA8EEB0-4935-0B4C-B3AA-659932333C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6800" y="1"/>
            <a:ext cx="1910180" cy="9950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23169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EFAC428-2BEF-41F0-BF91-5D105C50F66B}"/>
              </a:ext>
            </a:extLst>
          </p:cNvPr>
          <p:cNvSpPr txBox="1"/>
          <p:nvPr/>
        </p:nvSpPr>
        <p:spPr>
          <a:xfrm>
            <a:off x="1371600" y="2057401"/>
            <a:ext cx="9067800" cy="307777"/>
          </a:xfrm>
          <a:prstGeom prst="rect">
            <a:avLst/>
          </a:prstGeom>
          <a:noFill/>
        </p:spPr>
        <p:txBody>
          <a:bodyPr wrap="square" rtlCol="0">
            <a:spAutoFit/>
          </a:bodyPr>
          <a:lstStyle/>
          <a:p>
            <a:pPr>
              <a:buClr>
                <a:srgbClr val="000000"/>
              </a:buClr>
            </a:pPr>
            <a:endParaRPr lang="fr-FR" sz="1400" kern="0" dirty="0">
              <a:solidFill>
                <a:srgbClr val="000000"/>
              </a:solidFill>
              <a:latin typeface="Arial"/>
              <a:cs typeface="Arial"/>
              <a:sym typeface="Arial"/>
            </a:endParaRPr>
          </a:p>
        </p:txBody>
      </p:sp>
      <p:sp>
        <p:nvSpPr>
          <p:cNvPr id="2" name="TextBox 1">
            <a:extLst>
              <a:ext uri="{FF2B5EF4-FFF2-40B4-BE49-F238E27FC236}">
                <a16:creationId xmlns:a16="http://schemas.microsoft.com/office/drawing/2014/main" id="{8F445B79-8698-4D8D-9E11-CC5D0A983D7D}"/>
              </a:ext>
            </a:extLst>
          </p:cNvPr>
          <p:cNvSpPr txBox="1"/>
          <p:nvPr/>
        </p:nvSpPr>
        <p:spPr>
          <a:xfrm>
            <a:off x="352425" y="214728"/>
            <a:ext cx="5334000" cy="523220"/>
          </a:xfrm>
          <a:prstGeom prst="rect">
            <a:avLst/>
          </a:prstGeom>
          <a:noFill/>
        </p:spPr>
        <p:txBody>
          <a:bodyPr wrap="square" rtlCol="0">
            <a:spAutoFit/>
          </a:bodyPr>
          <a:lstStyle/>
          <a:p>
            <a:pPr>
              <a:buClr>
                <a:srgbClr val="000000"/>
              </a:buClr>
            </a:pPr>
            <a:r>
              <a:rPr lang="fr-FR" sz="2800" kern="0" dirty="0">
                <a:solidFill>
                  <a:srgbClr val="FFFFFF"/>
                </a:solidFill>
                <a:latin typeface="Arial"/>
                <a:cs typeface="Arial"/>
                <a:sym typeface="Arial"/>
              </a:rPr>
              <a:t>Contenu de la présentation</a:t>
            </a:r>
          </a:p>
        </p:txBody>
      </p:sp>
      <p:graphicFrame>
        <p:nvGraphicFramePr>
          <p:cNvPr id="8" name="Diagram 7">
            <a:extLst>
              <a:ext uri="{FF2B5EF4-FFF2-40B4-BE49-F238E27FC236}">
                <a16:creationId xmlns:a16="http://schemas.microsoft.com/office/drawing/2014/main" id="{BD0FE3A0-9F62-C14F-B292-27A876E79ED6}"/>
              </a:ext>
            </a:extLst>
          </p:cNvPr>
          <p:cNvGraphicFramePr/>
          <p:nvPr>
            <p:extLst>
              <p:ext uri="{D42A27DB-BD31-4B8C-83A1-F6EECF244321}">
                <p14:modId xmlns:p14="http://schemas.microsoft.com/office/powerpoint/2010/main" val="165949938"/>
              </p:ext>
            </p:extLst>
          </p:nvPr>
        </p:nvGraphicFramePr>
        <p:xfrm>
          <a:off x="352425" y="1159928"/>
          <a:ext cx="8385019" cy="49182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8" descr="Mali | Global Education Cluster">
            <a:extLst>
              <a:ext uri="{FF2B5EF4-FFF2-40B4-BE49-F238E27FC236}">
                <a16:creationId xmlns:a16="http://schemas.microsoft.com/office/drawing/2014/main" id="{0D8BCC95-04B6-9B41-8FEE-05E8B0B1BDD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76160" y="4961"/>
            <a:ext cx="1981200" cy="10320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3493931"/>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5" name="TextBox 4">
            <a:extLst>
              <a:ext uri="{FF2B5EF4-FFF2-40B4-BE49-F238E27FC236}">
                <a16:creationId xmlns:a16="http://schemas.microsoft.com/office/drawing/2014/main" id="{A7E7A33E-2556-4DF0-AFCA-42AF12E07399}"/>
              </a:ext>
            </a:extLst>
          </p:cNvPr>
          <p:cNvSpPr txBox="1"/>
          <p:nvPr/>
        </p:nvSpPr>
        <p:spPr>
          <a:xfrm>
            <a:off x="314325" y="228600"/>
            <a:ext cx="5334000" cy="523220"/>
          </a:xfrm>
          <a:prstGeom prst="rect">
            <a:avLst/>
          </a:prstGeom>
          <a:noFill/>
        </p:spPr>
        <p:txBody>
          <a:bodyPr wrap="square" rtlCol="0">
            <a:spAutoFit/>
          </a:bodyPr>
          <a:lstStyle/>
          <a:p>
            <a:pPr>
              <a:buClr>
                <a:srgbClr val="000000"/>
              </a:buClr>
            </a:pPr>
            <a:r>
              <a:rPr lang="fr-FR" sz="2800" kern="0" dirty="0">
                <a:solidFill>
                  <a:srgbClr val="FFFFFF"/>
                </a:solidFill>
                <a:latin typeface="Arial"/>
                <a:cs typeface="Arial"/>
                <a:sym typeface="Arial"/>
              </a:rPr>
              <a:t>Contexte</a:t>
            </a:r>
          </a:p>
        </p:txBody>
      </p:sp>
      <p:pic>
        <p:nvPicPr>
          <p:cNvPr id="1032" name="Picture 8" descr="Mali | Global Education Cluster">
            <a:extLst>
              <a:ext uri="{FF2B5EF4-FFF2-40B4-BE49-F238E27FC236}">
                <a16:creationId xmlns:a16="http://schemas.microsoft.com/office/drawing/2014/main" id="{93DA4A29-C721-41B5-83EA-6FFD477924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55840" y="1"/>
            <a:ext cx="1989898" cy="101599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CB751B14-FC09-FD4D-8C13-E3A7F31D1FF5}"/>
              </a:ext>
            </a:extLst>
          </p:cNvPr>
          <p:cNvSpPr txBox="1"/>
          <p:nvPr/>
        </p:nvSpPr>
        <p:spPr>
          <a:xfrm>
            <a:off x="131446" y="1016000"/>
            <a:ext cx="10212704" cy="5909310"/>
          </a:xfrm>
          <a:prstGeom prst="rect">
            <a:avLst/>
          </a:prstGeom>
          <a:noFill/>
        </p:spPr>
        <p:txBody>
          <a:bodyPr wrap="square" rtlCol="0">
            <a:spAutoFit/>
          </a:bodyPr>
          <a:lstStyle/>
          <a:p>
            <a:pPr marL="342900" lvl="0" indent="-342900">
              <a:buFont typeface="Wingdings 2" charset="2"/>
              <a:buChar char=""/>
            </a:pPr>
            <a:r>
              <a:rPr lang="en-US" sz="2000" dirty="0">
                <a:solidFill>
                  <a:srgbClr val="000000"/>
                </a:solidFill>
              </a:rPr>
              <a:t>Crises </a:t>
            </a:r>
            <a:r>
              <a:rPr lang="en-US" sz="2000" dirty="0" err="1">
                <a:solidFill>
                  <a:srgbClr val="000000"/>
                </a:solidFill>
              </a:rPr>
              <a:t>complèxes</a:t>
            </a:r>
            <a:r>
              <a:rPr lang="en-US" sz="2000" dirty="0">
                <a:solidFill>
                  <a:srgbClr val="000000"/>
                </a:solidFill>
              </a:rPr>
              <a:t> et </a:t>
            </a:r>
            <a:r>
              <a:rPr lang="en-US" sz="2000" dirty="0" err="1">
                <a:solidFill>
                  <a:srgbClr val="000000"/>
                </a:solidFill>
              </a:rPr>
              <a:t>prolongées</a:t>
            </a:r>
            <a:r>
              <a:rPr lang="en-US" sz="2000" dirty="0">
                <a:solidFill>
                  <a:srgbClr val="000000"/>
                </a:solidFill>
              </a:rPr>
              <a:t> </a:t>
            </a:r>
            <a:r>
              <a:rPr lang="en-US" sz="2000" dirty="0" err="1">
                <a:solidFill>
                  <a:srgbClr val="000000"/>
                </a:solidFill>
              </a:rPr>
              <a:t>ayant</a:t>
            </a:r>
            <a:r>
              <a:rPr lang="en-US" sz="2000" dirty="0">
                <a:solidFill>
                  <a:srgbClr val="000000"/>
                </a:solidFill>
              </a:rPr>
              <a:t> </a:t>
            </a:r>
            <a:r>
              <a:rPr lang="en-US" sz="2000" dirty="0" err="1">
                <a:solidFill>
                  <a:srgbClr val="000000"/>
                </a:solidFill>
              </a:rPr>
              <a:t>eu</a:t>
            </a:r>
            <a:r>
              <a:rPr lang="en-US" sz="2000" dirty="0">
                <a:solidFill>
                  <a:srgbClr val="000000"/>
                </a:solidFill>
              </a:rPr>
              <a:t> des impacts sur la situation des enfants: Enfants IDPs, </a:t>
            </a:r>
            <a:r>
              <a:rPr lang="en-US" sz="2000" dirty="0" err="1">
                <a:solidFill>
                  <a:srgbClr val="000000"/>
                </a:solidFill>
              </a:rPr>
              <a:t>refugiés</a:t>
            </a:r>
            <a:r>
              <a:rPr lang="en-US" sz="2000" dirty="0">
                <a:solidFill>
                  <a:srgbClr val="000000"/>
                </a:solidFill>
              </a:rPr>
              <a:t>, </a:t>
            </a:r>
            <a:r>
              <a:rPr lang="en-US" sz="2000" dirty="0" err="1">
                <a:solidFill>
                  <a:srgbClr val="000000"/>
                </a:solidFill>
              </a:rPr>
              <a:t>retournés</a:t>
            </a:r>
            <a:r>
              <a:rPr lang="en-US" sz="2000" dirty="0">
                <a:solidFill>
                  <a:srgbClr val="000000"/>
                </a:solidFill>
              </a:rPr>
              <a:t>, ENA/ES, enfants </a:t>
            </a:r>
            <a:r>
              <a:rPr lang="en-US" sz="2000" dirty="0" err="1">
                <a:solidFill>
                  <a:srgbClr val="000000"/>
                </a:solidFill>
              </a:rPr>
              <a:t>déscolarisés</a:t>
            </a:r>
            <a:r>
              <a:rPr lang="en-US" sz="2000" dirty="0">
                <a:solidFill>
                  <a:srgbClr val="000000"/>
                </a:solidFill>
              </a:rPr>
              <a:t> etc.</a:t>
            </a:r>
          </a:p>
          <a:p>
            <a:pPr lvl="0"/>
            <a:endParaRPr lang="en-US" sz="2000" dirty="0">
              <a:solidFill>
                <a:srgbClr val="000000"/>
              </a:solidFill>
            </a:endParaRPr>
          </a:p>
          <a:p>
            <a:pPr marL="342900" indent="-342900">
              <a:buFont typeface="Wingdings 2" charset="2"/>
              <a:buChar char=""/>
            </a:pPr>
            <a:r>
              <a:rPr lang="en-US" sz="2000" dirty="0">
                <a:solidFill>
                  <a:srgbClr val="000000"/>
                </a:solidFill>
              </a:rPr>
              <a:t>Les </a:t>
            </a:r>
            <a:r>
              <a:rPr lang="en-US" sz="2000" dirty="0" err="1">
                <a:solidFill>
                  <a:srgbClr val="000000"/>
                </a:solidFill>
              </a:rPr>
              <a:t>risques</a:t>
            </a:r>
            <a:r>
              <a:rPr lang="en-US" sz="2000" dirty="0">
                <a:solidFill>
                  <a:srgbClr val="000000"/>
                </a:solidFill>
              </a:rPr>
              <a:t> de protection </a:t>
            </a:r>
            <a:r>
              <a:rPr lang="en-US" sz="2000" dirty="0" err="1">
                <a:solidFill>
                  <a:srgbClr val="000000"/>
                </a:solidFill>
              </a:rPr>
              <a:t>en</a:t>
            </a:r>
            <a:r>
              <a:rPr lang="en-US" sz="2000" dirty="0">
                <a:solidFill>
                  <a:srgbClr val="000000"/>
                </a:solidFill>
              </a:rPr>
              <a:t> temps de crise </a:t>
            </a:r>
            <a:r>
              <a:rPr lang="en-US" sz="2000" dirty="0" err="1">
                <a:solidFill>
                  <a:srgbClr val="000000"/>
                </a:solidFill>
              </a:rPr>
              <a:t>renforce</a:t>
            </a:r>
            <a:r>
              <a:rPr lang="en-US" sz="2000" dirty="0">
                <a:solidFill>
                  <a:srgbClr val="000000"/>
                </a:solidFill>
              </a:rPr>
              <a:t> la </a:t>
            </a:r>
            <a:r>
              <a:rPr lang="en-US" sz="2000" dirty="0" err="1">
                <a:solidFill>
                  <a:srgbClr val="000000"/>
                </a:solidFill>
              </a:rPr>
              <a:t>vulnérabilité</a:t>
            </a:r>
            <a:r>
              <a:rPr lang="en-US" sz="2000" dirty="0">
                <a:solidFill>
                  <a:srgbClr val="000000"/>
                </a:solidFill>
              </a:rPr>
              <a:t> des enfants notamment </a:t>
            </a:r>
            <a:r>
              <a:rPr lang="en-US" sz="2000" dirty="0" err="1">
                <a:solidFill>
                  <a:srgbClr val="000000"/>
                </a:solidFill>
              </a:rPr>
              <a:t>l’exploitation</a:t>
            </a:r>
            <a:r>
              <a:rPr lang="en-US" sz="2000" dirty="0">
                <a:solidFill>
                  <a:srgbClr val="000000"/>
                </a:solidFill>
              </a:rPr>
              <a:t> des enfants à travers la main d’oeuvre infantile, le </a:t>
            </a:r>
            <a:r>
              <a:rPr lang="en-US" sz="2000" dirty="0" err="1">
                <a:solidFill>
                  <a:srgbClr val="000000"/>
                </a:solidFill>
              </a:rPr>
              <a:t>mariage</a:t>
            </a:r>
            <a:r>
              <a:rPr lang="en-US" sz="2000" dirty="0">
                <a:solidFill>
                  <a:srgbClr val="000000"/>
                </a:solidFill>
              </a:rPr>
              <a:t> d’enfants, les </a:t>
            </a:r>
            <a:r>
              <a:rPr lang="en-US" sz="2000" dirty="0" err="1">
                <a:solidFill>
                  <a:srgbClr val="000000"/>
                </a:solidFill>
              </a:rPr>
              <a:t>grossesses</a:t>
            </a:r>
            <a:r>
              <a:rPr lang="en-US" sz="2000" dirty="0">
                <a:solidFill>
                  <a:srgbClr val="000000"/>
                </a:solidFill>
              </a:rPr>
              <a:t> </a:t>
            </a:r>
            <a:r>
              <a:rPr lang="en-US" sz="2000" dirty="0" err="1">
                <a:solidFill>
                  <a:srgbClr val="000000"/>
                </a:solidFill>
              </a:rPr>
              <a:t>précoces</a:t>
            </a:r>
            <a:r>
              <a:rPr lang="en-US" sz="2000" dirty="0">
                <a:solidFill>
                  <a:srgbClr val="000000"/>
                </a:solidFill>
              </a:rPr>
              <a:t> qui </a:t>
            </a:r>
            <a:r>
              <a:rPr lang="en-US" sz="2000" dirty="0" err="1">
                <a:solidFill>
                  <a:srgbClr val="000000"/>
                </a:solidFill>
              </a:rPr>
              <a:t>facteurs</a:t>
            </a:r>
            <a:r>
              <a:rPr lang="en-US" sz="2000" dirty="0">
                <a:solidFill>
                  <a:srgbClr val="000000"/>
                </a:solidFill>
              </a:rPr>
              <a:t> </a:t>
            </a:r>
            <a:r>
              <a:rPr lang="en-US" sz="2000" dirty="0" err="1">
                <a:solidFill>
                  <a:srgbClr val="000000"/>
                </a:solidFill>
              </a:rPr>
              <a:t>entravent</a:t>
            </a:r>
            <a:r>
              <a:rPr lang="en-US" sz="2000" dirty="0">
                <a:solidFill>
                  <a:srgbClr val="000000"/>
                </a:solidFill>
              </a:rPr>
              <a:t> le </a:t>
            </a:r>
            <a:r>
              <a:rPr lang="en-US" sz="2000" dirty="0" err="1">
                <a:solidFill>
                  <a:srgbClr val="000000"/>
                </a:solidFill>
              </a:rPr>
              <a:t>maintien</a:t>
            </a:r>
            <a:r>
              <a:rPr lang="en-US" sz="2000" dirty="0">
                <a:solidFill>
                  <a:srgbClr val="000000"/>
                </a:solidFill>
              </a:rPr>
              <a:t> des filles à l'école</a:t>
            </a:r>
          </a:p>
          <a:p>
            <a:pPr lvl="0" algn="just"/>
            <a:endParaRPr lang="en-US" sz="2000" dirty="0">
              <a:solidFill>
                <a:srgbClr val="FF0000"/>
              </a:solidFill>
            </a:endParaRPr>
          </a:p>
          <a:p>
            <a:pPr marL="342900" lvl="0" indent="-342900">
              <a:buFont typeface="Wingdings 2" charset="2"/>
              <a:buChar char=""/>
            </a:pPr>
            <a:r>
              <a:rPr lang="en-US" sz="2000" dirty="0">
                <a:solidFill>
                  <a:srgbClr val="000000"/>
                </a:solidFill>
              </a:rPr>
              <a:t>Les </a:t>
            </a:r>
            <a:r>
              <a:rPr lang="en-US" sz="2000" dirty="0" err="1">
                <a:solidFill>
                  <a:srgbClr val="000000"/>
                </a:solidFill>
              </a:rPr>
              <a:t>réponses</a:t>
            </a:r>
            <a:r>
              <a:rPr lang="en-US" sz="2000" dirty="0">
                <a:solidFill>
                  <a:srgbClr val="000000"/>
                </a:solidFill>
              </a:rPr>
              <a:t> </a:t>
            </a:r>
            <a:r>
              <a:rPr lang="en-US" sz="2000" dirty="0" err="1">
                <a:solidFill>
                  <a:srgbClr val="000000"/>
                </a:solidFill>
              </a:rPr>
              <a:t>holistiques</a:t>
            </a:r>
            <a:r>
              <a:rPr lang="en-US" sz="2000" dirty="0">
                <a:solidFill>
                  <a:srgbClr val="000000"/>
                </a:solidFill>
              </a:rPr>
              <a:t> et le </a:t>
            </a:r>
            <a:r>
              <a:rPr lang="en-US" sz="2000" dirty="0" err="1">
                <a:solidFill>
                  <a:srgbClr val="000000"/>
                </a:solidFill>
              </a:rPr>
              <a:t>renforcement</a:t>
            </a:r>
            <a:r>
              <a:rPr lang="en-US" sz="2000" dirty="0">
                <a:solidFill>
                  <a:srgbClr val="000000"/>
                </a:solidFill>
              </a:rPr>
              <a:t> de la </a:t>
            </a:r>
            <a:r>
              <a:rPr lang="en-US" sz="2000" dirty="0" err="1">
                <a:solidFill>
                  <a:srgbClr val="000000"/>
                </a:solidFill>
              </a:rPr>
              <a:t>résilience</a:t>
            </a:r>
            <a:r>
              <a:rPr lang="en-US" sz="2000" dirty="0">
                <a:solidFill>
                  <a:srgbClr val="000000"/>
                </a:solidFill>
              </a:rPr>
              <a:t> </a:t>
            </a:r>
            <a:r>
              <a:rPr lang="en-US" sz="2000" dirty="0" err="1">
                <a:solidFill>
                  <a:srgbClr val="000000"/>
                </a:solidFill>
              </a:rPr>
              <a:t>communautaire</a:t>
            </a:r>
            <a:r>
              <a:rPr lang="en-US" sz="2000" dirty="0">
                <a:solidFill>
                  <a:srgbClr val="000000"/>
                </a:solidFill>
              </a:rPr>
              <a:t> </a:t>
            </a:r>
            <a:r>
              <a:rPr lang="en-US" sz="2000" dirty="0" err="1">
                <a:solidFill>
                  <a:srgbClr val="000000"/>
                </a:solidFill>
              </a:rPr>
              <a:t>sont</a:t>
            </a:r>
            <a:r>
              <a:rPr lang="en-US" sz="2000" dirty="0">
                <a:solidFill>
                  <a:srgbClr val="000000"/>
                </a:solidFill>
              </a:rPr>
              <a:t> </a:t>
            </a:r>
            <a:r>
              <a:rPr lang="en-US" sz="2000" dirty="0" err="1">
                <a:solidFill>
                  <a:srgbClr val="000000"/>
                </a:solidFill>
              </a:rPr>
              <a:t>nécessaires</a:t>
            </a:r>
            <a:r>
              <a:rPr lang="en-US" sz="2000" dirty="0">
                <a:solidFill>
                  <a:srgbClr val="000000"/>
                </a:solidFill>
              </a:rPr>
              <a:t> </a:t>
            </a:r>
            <a:r>
              <a:rPr lang="en-US" sz="2000" dirty="0" err="1">
                <a:solidFill>
                  <a:srgbClr val="000000"/>
                </a:solidFill>
              </a:rPr>
              <a:t>d’où</a:t>
            </a:r>
            <a:r>
              <a:rPr lang="en-US" sz="2000" dirty="0">
                <a:solidFill>
                  <a:srgbClr val="000000"/>
                </a:solidFill>
              </a:rPr>
              <a:t> la </a:t>
            </a:r>
            <a:r>
              <a:rPr lang="en-US" sz="2000" dirty="0" err="1">
                <a:solidFill>
                  <a:srgbClr val="000000"/>
                </a:solidFill>
              </a:rPr>
              <a:t>nécessité</a:t>
            </a:r>
            <a:r>
              <a:rPr lang="en-US" sz="2000" dirty="0">
                <a:solidFill>
                  <a:srgbClr val="000000"/>
                </a:solidFill>
              </a:rPr>
              <a:t> </a:t>
            </a:r>
            <a:r>
              <a:rPr lang="en-US" sz="2000" dirty="0" err="1">
                <a:solidFill>
                  <a:srgbClr val="000000"/>
                </a:solidFill>
              </a:rPr>
              <a:t>d’une</a:t>
            </a:r>
            <a:r>
              <a:rPr lang="en-US" sz="2000" dirty="0">
                <a:solidFill>
                  <a:srgbClr val="000000"/>
                </a:solidFill>
              </a:rPr>
              <a:t> collaboration entre les </a:t>
            </a:r>
            <a:r>
              <a:rPr lang="en-US" sz="2000" dirty="0" err="1">
                <a:solidFill>
                  <a:srgbClr val="000000"/>
                </a:solidFill>
              </a:rPr>
              <a:t>secteurs</a:t>
            </a:r>
            <a:r>
              <a:rPr lang="en-US" sz="2000" dirty="0">
                <a:solidFill>
                  <a:srgbClr val="000000"/>
                </a:solidFill>
              </a:rPr>
              <a:t> clefs de </a:t>
            </a:r>
            <a:r>
              <a:rPr lang="en-US" sz="2000" dirty="0" err="1">
                <a:solidFill>
                  <a:srgbClr val="000000"/>
                </a:solidFill>
              </a:rPr>
              <a:t>l’Education</a:t>
            </a:r>
            <a:r>
              <a:rPr lang="en-US" sz="2000" dirty="0">
                <a:solidFill>
                  <a:srgbClr val="000000"/>
                </a:solidFill>
              </a:rPr>
              <a:t> et de la protection de </a:t>
            </a:r>
            <a:r>
              <a:rPr lang="en-US" sz="2000" dirty="0" err="1">
                <a:solidFill>
                  <a:srgbClr val="000000"/>
                </a:solidFill>
              </a:rPr>
              <a:t>l’enfant</a:t>
            </a:r>
            <a:r>
              <a:rPr lang="en-US" sz="2000" dirty="0">
                <a:solidFill>
                  <a:srgbClr val="000000"/>
                </a:solidFill>
              </a:rPr>
              <a:t> pour </a:t>
            </a:r>
            <a:r>
              <a:rPr lang="en-US" sz="2000" dirty="0" err="1">
                <a:solidFill>
                  <a:srgbClr val="000000"/>
                </a:solidFill>
              </a:rPr>
              <a:t>garantir</a:t>
            </a:r>
            <a:r>
              <a:rPr lang="en-US" sz="2000" dirty="0">
                <a:solidFill>
                  <a:srgbClr val="000000"/>
                </a:solidFill>
              </a:rPr>
              <a:t> un </a:t>
            </a:r>
            <a:r>
              <a:rPr lang="en-US" sz="2000" dirty="0" err="1">
                <a:solidFill>
                  <a:srgbClr val="000000"/>
                </a:solidFill>
              </a:rPr>
              <a:t>environnement</a:t>
            </a:r>
            <a:r>
              <a:rPr lang="en-US" sz="2000" dirty="0">
                <a:solidFill>
                  <a:srgbClr val="000000"/>
                </a:solidFill>
              </a:rPr>
              <a:t> </a:t>
            </a:r>
            <a:r>
              <a:rPr lang="en-US" sz="2000" dirty="0" err="1">
                <a:solidFill>
                  <a:srgbClr val="000000"/>
                </a:solidFill>
              </a:rPr>
              <a:t>protecteur</a:t>
            </a:r>
            <a:r>
              <a:rPr lang="en-US" sz="2000" dirty="0">
                <a:solidFill>
                  <a:srgbClr val="000000"/>
                </a:solidFill>
              </a:rPr>
              <a:t> et </a:t>
            </a:r>
            <a:r>
              <a:rPr lang="en-US" sz="2000" dirty="0" err="1">
                <a:solidFill>
                  <a:srgbClr val="000000"/>
                </a:solidFill>
              </a:rPr>
              <a:t>socialisant</a:t>
            </a:r>
            <a:r>
              <a:rPr lang="en-US" sz="2000" dirty="0">
                <a:solidFill>
                  <a:srgbClr val="000000"/>
                </a:solidFill>
              </a:rPr>
              <a:t> pour </a:t>
            </a:r>
            <a:r>
              <a:rPr lang="en-US" sz="2000" dirty="0" err="1">
                <a:solidFill>
                  <a:srgbClr val="000000"/>
                </a:solidFill>
              </a:rPr>
              <a:t>l’apprentissage</a:t>
            </a:r>
            <a:r>
              <a:rPr lang="en-US" sz="2000" dirty="0">
                <a:solidFill>
                  <a:srgbClr val="000000"/>
                </a:solidFill>
              </a:rPr>
              <a:t>.</a:t>
            </a:r>
          </a:p>
          <a:p>
            <a:pPr lvl="0"/>
            <a:endParaRPr lang="en-US" sz="2000" dirty="0">
              <a:solidFill>
                <a:srgbClr val="000000"/>
              </a:solidFill>
            </a:endParaRPr>
          </a:p>
          <a:p>
            <a:pPr marL="342900" lvl="0" indent="-342900">
              <a:buFont typeface="Wingdings 2" charset="2"/>
              <a:buChar char=""/>
            </a:pPr>
            <a:r>
              <a:rPr lang="en-US" sz="2000" dirty="0" err="1">
                <a:solidFill>
                  <a:srgbClr val="000000"/>
                </a:solidFill>
              </a:rPr>
              <a:t>C’est</a:t>
            </a:r>
            <a:r>
              <a:rPr lang="en-US" sz="2000" dirty="0">
                <a:solidFill>
                  <a:srgbClr val="000000"/>
                </a:solidFill>
              </a:rPr>
              <a:t> tout </a:t>
            </a:r>
            <a:r>
              <a:rPr lang="en-US" sz="2000" dirty="0" err="1">
                <a:solidFill>
                  <a:srgbClr val="000000"/>
                </a:solidFill>
              </a:rPr>
              <a:t>l’environnement</a:t>
            </a:r>
            <a:r>
              <a:rPr lang="en-US" sz="2000" dirty="0">
                <a:solidFill>
                  <a:srgbClr val="000000"/>
                </a:solidFill>
              </a:rPr>
              <a:t> </a:t>
            </a:r>
            <a:r>
              <a:rPr lang="en-US" sz="2000" dirty="0" err="1">
                <a:solidFill>
                  <a:srgbClr val="000000"/>
                </a:solidFill>
              </a:rPr>
              <a:t>d’apprentissage</a:t>
            </a:r>
            <a:r>
              <a:rPr lang="en-US" sz="2000" dirty="0">
                <a:solidFill>
                  <a:srgbClr val="000000"/>
                </a:solidFill>
              </a:rPr>
              <a:t> , y </a:t>
            </a:r>
            <a:r>
              <a:rPr lang="en-US" sz="2000" dirty="0" err="1">
                <a:solidFill>
                  <a:srgbClr val="000000"/>
                </a:solidFill>
              </a:rPr>
              <a:t>compris</a:t>
            </a:r>
            <a:r>
              <a:rPr lang="en-US" sz="2000" dirty="0">
                <a:solidFill>
                  <a:srgbClr val="000000"/>
                </a:solidFill>
              </a:rPr>
              <a:t> la </a:t>
            </a:r>
            <a:r>
              <a:rPr lang="en-US" sz="2000" dirty="0" err="1">
                <a:solidFill>
                  <a:srgbClr val="000000"/>
                </a:solidFill>
              </a:rPr>
              <a:t>communauté</a:t>
            </a:r>
            <a:r>
              <a:rPr lang="en-US" sz="2000" dirty="0">
                <a:solidFill>
                  <a:srgbClr val="000000"/>
                </a:solidFill>
              </a:rPr>
              <a:t> qui </a:t>
            </a:r>
            <a:r>
              <a:rPr lang="en-US" sz="2000" dirty="0" err="1">
                <a:solidFill>
                  <a:srgbClr val="000000"/>
                </a:solidFill>
              </a:rPr>
              <a:t>constitue</a:t>
            </a:r>
            <a:r>
              <a:rPr lang="en-US" sz="2000" dirty="0">
                <a:solidFill>
                  <a:srgbClr val="000000"/>
                </a:solidFill>
              </a:rPr>
              <a:t> le terrain de la collaboration.</a:t>
            </a:r>
          </a:p>
          <a:p>
            <a:pPr lvl="0"/>
            <a:endParaRPr lang="en-US" sz="2000" dirty="0">
              <a:solidFill>
                <a:srgbClr val="000000"/>
              </a:solidFill>
            </a:endParaRPr>
          </a:p>
          <a:p>
            <a:pPr marL="342900" lvl="0" indent="-342900">
              <a:buFont typeface="Wingdings 2" charset="2"/>
              <a:buChar char=""/>
            </a:pPr>
            <a:r>
              <a:rPr lang="en-US" sz="2000" dirty="0" err="1">
                <a:solidFill>
                  <a:srgbClr val="000000"/>
                </a:solidFill>
              </a:rPr>
              <a:t>Opportunité</a:t>
            </a:r>
            <a:r>
              <a:rPr lang="en-US" sz="2000" dirty="0">
                <a:solidFill>
                  <a:srgbClr val="000000"/>
                </a:solidFill>
              </a:rPr>
              <a:t> </a:t>
            </a:r>
            <a:r>
              <a:rPr lang="en-US" sz="2000" dirty="0" err="1">
                <a:solidFill>
                  <a:srgbClr val="000000"/>
                </a:solidFill>
              </a:rPr>
              <a:t>ayant</a:t>
            </a:r>
            <a:r>
              <a:rPr lang="en-US" sz="2000" dirty="0">
                <a:solidFill>
                  <a:srgbClr val="000000"/>
                </a:solidFill>
              </a:rPr>
              <a:t> conduit au </a:t>
            </a:r>
            <a:r>
              <a:rPr lang="en-US" sz="2000" dirty="0" err="1">
                <a:solidFill>
                  <a:srgbClr val="000000"/>
                </a:solidFill>
              </a:rPr>
              <a:t>renforcement</a:t>
            </a:r>
            <a:r>
              <a:rPr lang="en-US" sz="2000" dirty="0">
                <a:solidFill>
                  <a:srgbClr val="000000"/>
                </a:solidFill>
              </a:rPr>
              <a:t> de la collaboration: la </a:t>
            </a:r>
            <a:r>
              <a:rPr lang="en-US" sz="2000" dirty="0" err="1">
                <a:solidFill>
                  <a:srgbClr val="000000"/>
                </a:solidFill>
              </a:rPr>
              <a:t>prévention</a:t>
            </a:r>
            <a:r>
              <a:rPr lang="en-US" sz="2000" dirty="0">
                <a:solidFill>
                  <a:srgbClr val="000000"/>
                </a:solidFill>
              </a:rPr>
              <a:t> de </a:t>
            </a:r>
            <a:r>
              <a:rPr lang="en-US" sz="2000" dirty="0" err="1">
                <a:solidFill>
                  <a:srgbClr val="000000"/>
                </a:solidFill>
              </a:rPr>
              <a:t>l’implication</a:t>
            </a:r>
            <a:r>
              <a:rPr lang="en-US" sz="2000" dirty="0">
                <a:solidFill>
                  <a:srgbClr val="000000"/>
                </a:solidFill>
              </a:rPr>
              <a:t> des enfants </a:t>
            </a:r>
            <a:r>
              <a:rPr lang="en-US" sz="2000" dirty="0" err="1">
                <a:solidFill>
                  <a:srgbClr val="000000"/>
                </a:solidFill>
              </a:rPr>
              <a:t>dans</a:t>
            </a:r>
            <a:r>
              <a:rPr lang="en-US" sz="2000" dirty="0">
                <a:solidFill>
                  <a:srgbClr val="000000"/>
                </a:solidFill>
              </a:rPr>
              <a:t> les </a:t>
            </a:r>
            <a:r>
              <a:rPr lang="en-US" sz="2000" dirty="0" err="1">
                <a:solidFill>
                  <a:srgbClr val="000000"/>
                </a:solidFill>
              </a:rPr>
              <a:t>conflits</a:t>
            </a:r>
            <a:r>
              <a:rPr lang="en-US" sz="2000" dirty="0">
                <a:solidFill>
                  <a:srgbClr val="000000"/>
                </a:solidFill>
              </a:rPr>
              <a:t> </a:t>
            </a:r>
            <a:r>
              <a:rPr lang="en-US" sz="2000" dirty="0" err="1">
                <a:solidFill>
                  <a:srgbClr val="000000"/>
                </a:solidFill>
              </a:rPr>
              <a:t>armés</a:t>
            </a:r>
            <a:r>
              <a:rPr lang="en-US" sz="2000" dirty="0">
                <a:solidFill>
                  <a:srgbClr val="000000"/>
                </a:solidFill>
              </a:rPr>
              <a:t> au </a:t>
            </a:r>
            <a:r>
              <a:rPr lang="en-US" sz="2000" dirty="0" err="1">
                <a:solidFill>
                  <a:srgbClr val="000000"/>
                </a:solidFill>
              </a:rPr>
              <a:t>Tchad</a:t>
            </a:r>
            <a:r>
              <a:rPr lang="en-US" sz="2000" dirty="0">
                <a:solidFill>
                  <a:srgbClr val="000000"/>
                </a:solidFill>
              </a:rPr>
              <a:t>.</a:t>
            </a:r>
          </a:p>
          <a:p>
            <a:endParaRPr lang="en-US" dirty="0"/>
          </a:p>
        </p:txBody>
      </p:sp>
    </p:spTree>
    <p:extLst>
      <p:ext uri="{BB962C8B-B14F-4D97-AF65-F5344CB8AC3E}">
        <p14:creationId xmlns:p14="http://schemas.microsoft.com/office/powerpoint/2010/main" val="1662199082"/>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6" name="TextBox 5">
            <a:extLst>
              <a:ext uri="{FF2B5EF4-FFF2-40B4-BE49-F238E27FC236}">
                <a16:creationId xmlns:a16="http://schemas.microsoft.com/office/drawing/2014/main" id="{6A7A1788-EA35-F54B-AC50-E1392899E14B}"/>
              </a:ext>
            </a:extLst>
          </p:cNvPr>
          <p:cNvSpPr txBox="1"/>
          <p:nvPr/>
        </p:nvSpPr>
        <p:spPr>
          <a:xfrm>
            <a:off x="-1" y="926416"/>
            <a:ext cx="9901679" cy="6709529"/>
          </a:xfrm>
          <a:prstGeom prst="rect">
            <a:avLst/>
          </a:prstGeom>
          <a:noFill/>
          <a:ln>
            <a:noFill/>
          </a:ln>
        </p:spPr>
        <p:txBody>
          <a:bodyPr wrap="square" rtlCol="0">
            <a:spAutoFit/>
          </a:bodyPr>
          <a:lstStyle/>
          <a:p>
            <a:pPr algn="just">
              <a:buClr>
                <a:srgbClr val="000000"/>
              </a:buClr>
            </a:pPr>
            <a:endParaRPr lang="fr-FR" sz="1600" kern="0" dirty="0">
              <a:solidFill>
                <a:srgbClr val="84779B"/>
              </a:solidFill>
              <a:latin typeface="Arial"/>
              <a:cs typeface="Arial"/>
              <a:sym typeface="Arial"/>
            </a:endParaRPr>
          </a:p>
          <a:p>
            <a:pPr marL="342900" lvl="0" indent="-342900">
              <a:buFont typeface="Wingdings 2" charset="2"/>
              <a:buChar char=""/>
            </a:pPr>
            <a:r>
              <a:rPr lang="en-US" dirty="0" err="1">
                <a:solidFill>
                  <a:srgbClr val="000000"/>
                </a:solidFill>
              </a:rPr>
              <a:t>Analyse</a:t>
            </a:r>
            <a:r>
              <a:rPr lang="en-US" dirty="0">
                <a:solidFill>
                  <a:srgbClr val="000000"/>
                </a:solidFill>
              </a:rPr>
              <a:t> </a:t>
            </a:r>
            <a:r>
              <a:rPr lang="en-US" dirty="0" err="1">
                <a:solidFill>
                  <a:srgbClr val="000000"/>
                </a:solidFill>
              </a:rPr>
              <a:t>conjointe</a:t>
            </a:r>
            <a:r>
              <a:rPr lang="en-US" dirty="0">
                <a:solidFill>
                  <a:srgbClr val="000000"/>
                </a:solidFill>
              </a:rPr>
              <a:t> des </a:t>
            </a:r>
            <a:r>
              <a:rPr lang="en-US" dirty="0" err="1">
                <a:solidFill>
                  <a:srgbClr val="000000"/>
                </a:solidFill>
              </a:rPr>
              <a:t>risques</a:t>
            </a:r>
            <a:r>
              <a:rPr lang="en-US" dirty="0">
                <a:solidFill>
                  <a:srgbClr val="000000"/>
                </a:solidFill>
              </a:rPr>
              <a:t> de protection </a:t>
            </a:r>
            <a:r>
              <a:rPr lang="en-US" dirty="0" err="1">
                <a:solidFill>
                  <a:srgbClr val="000000"/>
                </a:solidFill>
              </a:rPr>
              <a:t>dans</a:t>
            </a:r>
            <a:r>
              <a:rPr lang="en-US" dirty="0">
                <a:solidFill>
                  <a:srgbClr val="000000"/>
                </a:solidFill>
              </a:rPr>
              <a:t> et </a:t>
            </a:r>
            <a:r>
              <a:rPr lang="en-US" dirty="0" err="1">
                <a:solidFill>
                  <a:srgbClr val="000000"/>
                </a:solidFill>
              </a:rPr>
              <a:t>autour</a:t>
            </a:r>
            <a:r>
              <a:rPr lang="en-US" dirty="0">
                <a:solidFill>
                  <a:srgbClr val="000000"/>
                </a:solidFill>
              </a:rPr>
              <a:t> des </a:t>
            </a:r>
            <a:r>
              <a:rPr lang="en-US" dirty="0" err="1">
                <a:solidFill>
                  <a:srgbClr val="000000"/>
                </a:solidFill>
              </a:rPr>
              <a:t>écoles</a:t>
            </a:r>
            <a:r>
              <a:rPr lang="en-US" dirty="0">
                <a:solidFill>
                  <a:srgbClr val="000000"/>
                </a:solidFill>
              </a:rPr>
              <a:t>, </a:t>
            </a:r>
            <a:r>
              <a:rPr lang="en-US" dirty="0" err="1">
                <a:solidFill>
                  <a:srgbClr val="000000"/>
                </a:solidFill>
              </a:rPr>
              <a:t>dans</a:t>
            </a:r>
            <a:r>
              <a:rPr lang="en-US" dirty="0">
                <a:solidFill>
                  <a:srgbClr val="000000"/>
                </a:solidFill>
              </a:rPr>
              <a:t> la </a:t>
            </a:r>
            <a:r>
              <a:rPr lang="en-US" dirty="0" err="1">
                <a:solidFill>
                  <a:srgbClr val="000000"/>
                </a:solidFill>
              </a:rPr>
              <a:t>communauté</a:t>
            </a:r>
            <a:endParaRPr lang="en-US" dirty="0">
              <a:solidFill>
                <a:srgbClr val="000000"/>
              </a:solidFill>
            </a:endParaRPr>
          </a:p>
          <a:p>
            <a:pPr marL="342900" lvl="0" indent="-342900">
              <a:buFont typeface="Wingdings 2" charset="2"/>
              <a:buChar char=""/>
            </a:pPr>
            <a:endParaRPr lang="en-US" dirty="0">
              <a:solidFill>
                <a:srgbClr val="000000"/>
              </a:solidFill>
            </a:endParaRPr>
          </a:p>
          <a:p>
            <a:pPr marL="342900" lvl="0" indent="-342900">
              <a:buFont typeface="Wingdings 2" charset="2"/>
              <a:buChar char=""/>
            </a:pPr>
            <a:r>
              <a:rPr lang="en-US" dirty="0">
                <a:solidFill>
                  <a:srgbClr val="000000"/>
                </a:solidFill>
              </a:rPr>
              <a:t>Identification des </a:t>
            </a:r>
            <a:r>
              <a:rPr lang="en-US" dirty="0" err="1">
                <a:solidFill>
                  <a:srgbClr val="000000"/>
                </a:solidFill>
              </a:rPr>
              <a:t>thématiques</a:t>
            </a:r>
            <a:r>
              <a:rPr lang="en-US" dirty="0">
                <a:solidFill>
                  <a:srgbClr val="000000"/>
                </a:solidFill>
              </a:rPr>
              <a:t> de formation pour les </a:t>
            </a:r>
            <a:r>
              <a:rPr lang="en-US" dirty="0" err="1">
                <a:solidFill>
                  <a:srgbClr val="000000"/>
                </a:solidFill>
              </a:rPr>
              <a:t>enseignants</a:t>
            </a:r>
            <a:r>
              <a:rPr lang="en-US" dirty="0">
                <a:solidFill>
                  <a:srgbClr val="000000"/>
                </a:solidFill>
              </a:rPr>
              <a:t>, parents </a:t>
            </a:r>
            <a:r>
              <a:rPr lang="en-US" dirty="0" err="1">
                <a:solidFill>
                  <a:srgbClr val="000000"/>
                </a:solidFill>
              </a:rPr>
              <a:t>d’élèves</a:t>
            </a:r>
            <a:r>
              <a:rPr lang="en-US" dirty="0">
                <a:solidFill>
                  <a:srgbClr val="000000"/>
                </a:solidFill>
              </a:rPr>
              <a:t>, </a:t>
            </a:r>
            <a:r>
              <a:rPr lang="en-US" dirty="0" err="1">
                <a:solidFill>
                  <a:srgbClr val="000000"/>
                </a:solidFill>
              </a:rPr>
              <a:t>membres</a:t>
            </a:r>
            <a:r>
              <a:rPr lang="en-US" dirty="0">
                <a:solidFill>
                  <a:srgbClr val="000000"/>
                </a:solidFill>
              </a:rPr>
              <a:t> des </a:t>
            </a:r>
            <a:r>
              <a:rPr lang="en-US" dirty="0" err="1">
                <a:solidFill>
                  <a:srgbClr val="000000"/>
                </a:solidFill>
              </a:rPr>
              <a:t>mécanismes</a:t>
            </a:r>
            <a:r>
              <a:rPr lang="en-US" dirty="0">
                <a:solidFill>
                  <a:srgbClr val="000000"/>
                </a:solidFill>
              </a:rPr>
              <a:t> de protection </a:t>
            </a:r>
            <a:r>
              <a:rPr lang="en-US" dirty="0" err="1">
                <a:solidFill>
                  <a:srgbClr val="000000"/>
                </a:solidFill>
              </a:rPr>
              <a:t>à</a:t>
            </a:r>
            <a:r>
              <a:rPr lang="en-US" dirty="0">
                <a:solidFill>
                  <a:srgbClr val="000000"/>
                </a:solidFill>
              </a:rPr>
              <a:t> base </a:t>
            </a:r>
            <a:r>
              <a:rPr lang="en-US" dirty="0" err="1">
                <a:solidFill>
                  <a:srgbClr val="000000"/>
                </a:solidFill>
              </a:rPr>
              <a:t>communautaire</a:t>
            </a:r>
            <a:r>
              <a:rPr lang="en-US" dirty="0">
                <a:solidFill>
                  <a:srgbClr val="000000"/>
                </a:solidFill>
              </a:rPr>
              <a:t>, ONG;</a:t>
            </a:r>
          </a:p>
          <a:p>
            <a:pPr lvl="0"/>
            <a:endParaRPr lang="en-US" dirty="0">
              <a:solidFill>
                <a:srgbClr val="000000"/>
              </a:solidFill>
            </a:endParaRPr>
          </a:p>
          <a:p>
            <a:pPr marL="342900" lvl="0" indent="-342900">
              <a:buFont typeface="Wingdings 2" charset="2"/>
              <a:buChar char=""/>
            </a:pPr>
            <a:r>
              <a:rPr lang="en-US" dirty="0" err="1">
                <a:solidFill>
                  <a:srgbClr val="000000"/>
                </a:solidFill>
              </a:rPr>
              <a:t>Intégration</a:t>
            </a:r>
            <a:r>
              <a:rPr lang="en-US" dirty="0">
                <a:solidFill>
                  <a:srgbClr val="000000"/>
                </a:solidFill>
              </a:rPr>
              <a:t> des </a:t>
            </a:r>
            <a:r>
              <a:rPr lang="en-US" dirty="0" err="1">
                <a:solidFill>
                  <a:srgbClr val="000000"/>
                </a:solidFill>
              </a:rPr>
              <a:t>enseignants</a:t>
            </a:r>
            <a:r>
              <a:rPr lang="en-US" dirty="0">
                <a:solidFill>
                  <a:srgbClr val="000000"/>
                </a:solidFill>
              </a:rPr>
              <a:t> et parents </a:t>
            </a:r>
            <a:r>
              <a:rPr lang="en-US" dirty="0" err="1">
                <a:solidFill>
                  <a:srgbClr val="000000"/>
                </a:solidFill>
              </a:rPr>
              <a:t>d’élèves</a:t>
            </a:r>
            <a:r>
              <a:rPr lang="en-US" dirty="0">
                <a:solidFill>
                  <a:srgbClr val="000000"/>
                </a:solidFill>
              </a:rPr>
              <a:t> </a:t>
            </a:r>
            <a:r>
              <a:rPr lang="en-US" dirty="0" err="1">
                <a:solidFill>
                  <a:srgbClr val="000000"/>
                </a:solidFill>
              </a:rPr>
              <a:t>dans</a:t>
            </a:r>
            <a:r>
              <a:rPr lang="en-US" dirty="0">
                <a:solidFill>
                  <a:srgbClr val="000000"/>
                </a:solidFill>
              </a:rPr>
              <a:t> les </a:t>
            </a:r>
            <a:r>
              <a:rPr lang="en-US" dirty="0" err="1">
                <a:solidFill>
                  <a:srgbClr val="000000"/>
                </a:solidFill>
              </a:rPr>
              <a:t>mécanismes</a:t>
            </a:r>
            <a:r>
              <a:rPr lang="en-US" dirty="0">
                <a:solidFill>
                  <a:srgbClr val="000000"/>
                </a:solidFill>
              </a:rPr>
              <a:t> </a:t>
            </a:r>
            <a:r>
              <a:rPr lang="en-US" dirty="0" err="1">
                <a:solidFill>
                  <a:srgbClr val="000000"/>
                </a:solidFill>
              </a:rPr>
              <a:t>communautaires</a:t>
            </a:r>
            <a:r>
              <a:rPr lang="en-US" dirty="0">
                <a:solidFill>
                  <a:srgbClr val="000000"/>
                </a:solidFill>
              </a:rPr>
              <a:t> de protection de </a:t>
            </a:r>
            <a:r>
              <a:rPr lang="en-US" dirty="0" err="1">
                <a:solidFill>
                  <a:srgbClr val="000000"/>
                </a:solidFill>
              </a:rPr>
              <a:t>l’enfant</a:t>
            </a:r>
            <a:r>
              <a:rPr lang="en-US" dirty="0">
                <a:solidFill>
                  <a:srgbClr val="000000"/>
                </a:solidFill>
              </a:rPr>
              <a:t> – les </a:t>
            </a:r>
            <a:r>
              <a:rPr lang="en-US" dirty="0" err="1">
                <a:solidFill>
                  <a:srgbClr val="000000"/>
                </a:solidFill>
              </a:rPr>
              <a:t>membres</a:t>
            </a:r>
            <a:r>
              <a:rPr lang="en-US" dirty="0">
                <a:solidFill>
                  <a:srgbClr val="000000"/>
                </a:solidFill>
              </a:rPr>
              <a:t> </a:t>
            </a:r>
            <a:r>
              <a:rPr lang="en-US" dirty="0" err="1">
                <a:solidFill>
                  <a:srgbClr val="000000"/>
                </a:solidFill>
              </a:rPr>
              <a:t>sont</a:t>
            </a:r>
            <a:r>
              <a:rPr lang="en-US" dirty="0">
                <a:solidFill>
                  <a:srgbClr val="000000"/>
                </a:solidFill>
              </a:rPr>
              <a:t> </a:t>
            </a:r>
            <a:r>
              <a:rPr lang="en-US" dirty="0" err="1">
                <a:solidFill>
                  <a:srgbClr val="000000"/>
                </a:solidFill>
              </a:rPr>
              <a:t>formés</a:t>
            </a:r>
            <a:r>
              <a:rPr lang="en-US" dirty="0">
                <a:solidFill>
                  <a:srgbClr val="000000"/>
                </a:solidFill>
              </a:rPr>
              <a:t> par les </a:t>
            </a:r>
            <a:r>
              <a:rPr lang="en-US" dirty="0" err="1">
                <a:solidFill>
                  <a:srgbClr val="000000"/>
                </a:solidFill>
              </a:rPr>
              <a:t>acteurs</a:t>
            </a:r>
            <a:r>
              <a:rPr lang="en-US" dirty="0">
                <a:solidFill>
                  <a:srgbClr val="000000"/>
                </a:solidFill>
              </a:rPr>
              <a:t> de protection pour faire le monitoring des incidents de protection;</a:t>
            </a:r>
          </a:p>
          <a:p>
            <a:pPr lvl="0"/>
            <a:endParaRPr lang="en-US" dirty="0">
              <a:solidFill>
                <a:srgbClr val="000000"/>
              </a:solidFill>
            </a:endParaRPr>
          </a:p>
          <a:p>
            <a:pPr marL="342900" lvl="0" indent="-342900">
              <a:buFont typeface="Wingdings 2" charset="2"/>
              <a:buChar char=""/>
            </a:pPr>
            <a:r>
              <a:rPr lang="en-US" dirty="0" err="1">
                <a:solidFill>
                  <a:srgbClr val="000000"/>
                </a:solidFill>
              </a:rPr>
              <a:t>Sensibilisation</a:t>
            </a:r>
            <a:r>
              <a:rPr lang="en-US" dirty="0">
                <a:solidFill>
                  <a:srgbClr val="000000"/>
                </a:solidFill>
              </a:rPr>
              <a:t> des </a:t>
            </a:r>
            <a:r>
              <a:rPr lang="en-US" dirty="0" err="1">
                <a:solidFill>
                  <a:srgbClr val="000000"/>
                </a:solidFill>
              </a:rPr>
              <a:t>membres</a:t>
            </a:r>
            <a:r>
              <a:rPr lang="en-US" dirty="0">
                <a:solidFill>
                  <a:srgbClr val="000000"/>
                </a:solidFill>
              </a:rPr>
              <a:t> des clusters (Education et </a:t>
            </a:r>
            <a:r>
              <a:rPr lang="en-US" dirty="0" err="1">
                <a:solidFill>
                  <a:srgbClr val="000000"/>
                </a:solidFill>
              </a:rPr>
              <a:t>DdR</a:t>
            </a:r>
            <a:r>
              <a:rPr lang="en-US" dirty="0">
                <a:solidFill>
                  <a:srgbClr val="000000"/>
                </a:solidFill>
              </a:rPr>
              <a:t> PE) sur la collaboration, la </a:t>
            </a:r>
            <a:r>
              <a:rPr lang="en-US" dirty="0" err="1">
                <a:solidFill>
                  <a:srgbClr val="000000"/>
                </a:solidFill>
              </a:rPr>
              <a:t>complémentarité</a:t>
            </a:r>
            <a:r>
              <a:rPr lang="en-US" dirty="0">
                <a:solidFill>
                  <a:srgbClr val="000000"/>
                </a:solidFill>
              </a:rPr>
              <a:t> de </a:t>
            </a:r>
            <a:r>
              <a:rPr lang="en-US" dirty="0" err="1">
                <a:solidFill>
                  <a:srgbClr val="000000"/>
                </a:solidFill>
              </a:rPr>
              <a:t>leurs</a:t>
            </a:r>
            <a:r>
              <a:rPr lang="en-US" dirty="0">
                <a:solidFill>
                  <a:srgbClr val="000000"/>
                </a:solidFill>
              </a:rPr>
              <a:t> interventions et </a:t>
            </a:r>
            <a:r>
              <a:rPr lang="en-US" dirty="0" err="1">
                <a:solidFill>
                  <a:srgbClr val="000000"/>
                </a:solidFill>
              </a:rPr>
              <a:t>réunions</a:t>
            </a:r>
            <a:r>
              <a:rPr lang="en-US" dirty="0">
                <a:solidFill>
                  <a:srgbClr val="000000"/>
                </a:solidFill>
              </a:rPr>
              <a:t> </a:t>
            </a:r>
            <a:r>
              <a:rPr lang="en-US" dirty="0" err="1">
                <a:solidFill>
                  <a:srgbClr val="000000"/>
                </a:solidFill>
              </a:rPr>
              <a:t>conjointes</a:t>
            </a:r>
            <a:r>
              <a:rPr lang="en-US" dirty="0">
                <a:solidFill>
                  <a:srgbClr val="000000"/>
                </a:solidFill>
              </a:rPr>
              <a:t> pour </a:t>
            </a:r>
            <a:r>
              <a:rPr lang="en-US" dirty="0" err="1">
                <a:solidFill>
                  <a:srgbClr val="000000"/>
                </a:solidFill>
              </a:rPr>
              <a:t>discuter</a:t>
            </a:r>
            <a:r>
              <a:rPr lang="en-US" dirty="0">
                <a:solidFill>
                  <a:srgbClr val="000000"/>
                </a:solidFill>
              </a:rPr>
              <a:t> des aspects </a:t>
            </a:r>
            <a:r>
              <a:rPr lang="en-US" dirty="0" err="1">
                <a:solidFill>
                  <a:srgbClr val="000000"/>
                </a:solidFill>
              </a:rPr>
              <a:t>pratiques</a:t>
            </a:r>
            <a:r>
              <a:rPr lang="en-US" dirty="0">
                <a:solidFill>
                  <a:srgbClr val="000000"/>
                </a:solidFill>
              </a:rPr>
              <a:t> de la collaboration: les </a:t>
            </a:r>
            <a:r>
              <a:rPr lang="en-US" dirty="0" err="1">
                <a:solidFill>
                  <a:srgbClr val="000000"/>
                </a:solidFill>
              </a:rPr>
              <a:t>rôles</a:t>
            </a:r>
            <a:r>
              <a:rPr lang="en-US" dirty="0">
                <a:solidFill>
                  <a:srgbClr val="000000"/>
                </a:solidFill>
              </a:rPr>
              <a:t> et les </a:t>
            </a:r>
            <a:r>
              <a:rPr lang="en-US" dirty="0" err="1">
                <a:solidFill>
                  <a:srgbClr val="000000"/>
                </a:solidFill>
              </a:rPr>
              <a:t>responsabilités</a:t>
            </a:r>
            <a:r>
              <a:rPr lang="en-US" dirty="0">
                <a:solidFill>
                  <a:srgbClr val="000000"/>
                </a:solidFill>
              </a:rPr>
              <a:t> </a:t>
            </a:r>
            <a:r>
              <a:rPr lang="en-US" dirty="0" err="1">
                <a:solidFill>
                  <a:srgbClr val="000000"/>
                </a:solidFill>
              </a:rPr>
              <a:t>clarifiés</a:t>
            </a:r>
            <a:r>
              <a:rPr lang="en-US" dirty="0">
                <a:solidFill>
                  <a:srgbClr val="000000"/>
                </a:solidFill>
              </a:rPr>
              <a:t>.</a:t>
            </a:r>
          </a:p>
          <a:p>
            <a:pPr lvl="0"/>
            <a:endParaRPr lang="en-US" dirty="0">
              <a:solidFill>
                <a:srgbClr val="000000"/>
              </a:solidFill>
            </a:endParaRPr>
          </a:p>
          <a:p>
            <a:pPr marL="342900" lvl="0" indent="-342900">
              <a:buFont typeface="Wingdings 2" charset="2"/>
              <a:buChar char=""/>
            </a:pPr>
            <a:r>
              <a:rPr lang="en-US" dirty="0">
                <a:solidFill>
                  <a:srgbClr val="000000"/>
                </a:solidFill>
              </a:rPr>
              <a:t>Inscription d’un point permanent </a:t>
            </a:r>
            <a:r>
              <a:rPr lang="en-US" dirty="0" err="1">
                <a:solidFill>
                  <a:srgbClr val="000000"/>
                </a:solidFill>
              </a:rPr>
              <a:t>à</a:t>
            </a:r>
            <a:r>
              <a:rPr lang="en-US" dirty="0">
                <a:solidFill>
                  <a:srgbClr val="000000"/>
                </a:solidFill>
              </a:rPr>
              <a:t> </a:t>
            </a:r>
            <a:r>
              <a:rPr lang="en-US" dirty="0" err="1">
                <a:solidFill>
                  <a:srgbClr val="000000"/>
                </a:solidFill>
              </a:rPr>
              <a:t>l’ordre</a:t>
            </a:r>
            <a:r>
              <a:rPr lang="en-US" dirty="0">
                <a:solidFill>
                  <a:srgbClr val="000000"/>
                </a:solidFill>
              </a:rPr>
              <a:t> du jour des </a:t>
            </a:r>
            <a:r>
              <a:rPr lang="en-US" dirty="0" err="1">
                <a:solidFill>
                  <a:srgbClr val="000000"/>
                </a:solidFill>
              </a:rPr>
              <a:t>deux</a:t>
            </a:r>
            <a:r>
              <a:rPr lang="en-US" dirty="0">
                <a:solidFill>
                  <a:srgbClr val="000000"/>
                </a:solidFill>
              </a:rPr>
              <a:t> clusters sur </a:t>
            </a:r>
            <a:r>
              <a:rPr lang="en-US" dirty="0" err="1">
                <a:solidFill>
                  <a:srgbClr val="000000"/>
                </a:solidFill>
              </a:rPr>
              <a:t>l’état</a:t>
            </a:r>
            <a:r>
              <a:rPr lang="en-US" dirty="0">
                <a:solidFill>
                  <a:srgbClr val="000000"/>
                </a:solidFill>
              </a:rPr>
              <a:t> de la collaboration entre les </a:t>
            </a:r>
            <a:r>
              <a:rPr lang="en-US" dirty="0" err="1">
                <a:solidFill>
                  <a:srgbClr val="000000"/>
                </a:solidFill>
              </a:rPr>
              <a:t>deux</a:t>
            </a:r>
            <a:r>
              <a:rPr lang="en-US" dirty="0">
                <a:solidFill>
                  <a:srgbClr val="000000"/>
                </a:solidFill>
              </a:rPr>
              <a:t> </a:t>
            </a:r>
            <a:r>
              <a:rPr lang="en-US" dirty="0" err="1">
                <a:solidFill>
                  <a:srgbClr val="000000"/>
                </a:solidFill>
              </a:rPr>
              <a:t>secteurs</a:t>
            </a:r>
            <a:r>
              <a:rPr lang="en-US" dirty="0">
                <a:solidFill>
                  <a:srgbClr val="000000"/>
                </a:solidFill>
              </a:rPr>
              <a:t>.</a:t>
            </a:r>
          </a:p>
          <a:p>
            <a:pPr lvl="0"/>
            <a:endParaRPr lang="en-US" dirty="0">
              <a:solidFill>
                <a:srgbClr val="000000"/>
              </a:solidFill>
            </a:endParaRPr>
          </a:p>
          <a:p>
            <a:pPr marL="342900" lvl="0" indent="-342900">
              <a:buFont typeface="Wingdings 2" charset="2"/>
              <a:buChar char=""/>
            </a:pPr>
            <a:r>
              <a:rPr lang="en-US" dirty="0">
                <a:solidFill>
                  <a:srgbClr val="000000"/>
                </a:solidFill>
              </a:rPr>
              <a:t>Les aspects de la collaboration </a:t>
            </a:r>
            <a:r>
              <a:rPr lang="en-US" dirty="0" err="1">
                <a:solidFill>
                  <a:srgbClr val="000000"/>
                </a:solidFill>
              </a:rPr>
              <a:t>définis</a:t>
            </a:r>
            <a:r>
              <a:rPr lang="en-US" dirty="0">
                <a:solidFill>
                  <a:srgbClr val="000000"/>
                </a:solidFill>
              </a:rPr>
              <a:t> au </a:t>
            </a:r>
            <a:r>
              <a:rPr lang="en-US" dirty="0" err="1">
                <a:solidFill>
                  <a:srgbClr val="000000"/>
                </a:solidFill>
              </a:rPr>
              <a:t>cours</a:t>
            </a:r>
            <a:r>
              <a:rPr lang="en-US" dirty="0">
                <a:solidFill>
                  <a:srgbClr val="000000"/>
                </a:solidFill>
              </a:rPr>
              <a:t> des </a:t>
            </a:r>
            <a:r>
              <a:rPr lang="en-US" dirty="0" err="1">
                <a:solidFill>
                  <a:srgbClr val="000000"/>
                </a:solidFill>
              </a:rPr>
              <a:t>réunions</a:t>
            </a:r>
            <a:r>
              <a:rPr lang="en-US" dirty="0">
                <a:solidFill>
                  <a:srgbClr val="000000"/>
                </a:solidFill>
              </a:rPr>
              <a:t> </a:t>
            </a:r>
            <a:r>
              <a:rPr lang="en-US" dirty="0" err="1">
                <a:solidFill>
                  <a:srgbClr val="000000"/>
                </a:solidFill>
              </a:rPr>
              <a:t>conjointes</a:t>
            </a:r>
            <a:r>
              <a:rPr lang="en-US" dirty="0">
                <a:solidFill>
                  <a:srgbClr val="000000"/>
                </a:solidFill>
              </a:rPr>
              <a:t> </a:t>
            </a:r>
            <a:r>
              <a:rPr lang="en-US" dirty="0" err="1">
                <a:solidFill>
                  <a:srgbClr val="000000"/>
                </a:solidFill>
              </a:rPr>
              <a:t>sont</a:t>
            </a:r>
            <a:r>
              <a:rPr lang="en-US" dirty="0">
                <a:solidFill>
                  <a:srgbClr val="000000"/>
                </a:solidFill>
              </a:rPr>
              <a:t> </a:t>
            </a:r>
            <a:r>
              <a:rPr lang="en-US" dirty="0" err="1">
                <a:solidFill>
                  <a:srgbClr val="000000"/>
                </a:solidFill>
              </a:rPr>
              <a:t>intégrées</a:t>
            </a:r>
            <a:r>
              <a:rPr lang="en-US" dirty="0">
                <a:solidFill>
                  <a:srgbClr val="000000"/>
                </a:solidFill>
              </a:rPr>
              <a:t> </a:t>
            </a:r>
            <a:r>
              <a:rPr lang="en-US" dirty="0" err="1">
                <a:solidFill>
                  <a:srgbClr val="000000"/>
                </a:solidFill>
              </a:rPr>
              <a:t>dans</a:t>
            </a:r>
            <a:r>
              <a:rPr lang="en-US" dirty="0">
                <a:solidFill>
                  <a:srgbClr val="000000"/>
                </a:solidFill>
              </a:rPr>
              <a:t> les </a:t>
            </a:r>
            <a:r>
              <a:rPr lang="en-US" dirty="0" err="1">
                <a:solidFill>
                  <a:srgbClr val="000000"/>
                </a:solidFill>
              </a:rPr>
              <a:t>stratégies</a:t>
            </a:r>
            <a:r>
              <a:rPr lang="en-US" dirty="0">
                <a:solidFill>
                  <a:srgbClr val="000000"/>
                </a:solidFill>
              </a:rPr>
              <a:t> </a:t>
            </a:r>
            <a:r>
              <a:rPr lang="en-US" dirty="0" err="1">
                <a:solidFill>
                  <a:srgbClr val="000000"/>
                </a:solidFill>
              </a:rPr>
              <a:t>séctorielles</a:t>
            </a:r>
            <a:r>
              <a:rPr lang="en-US" dirty="0">
                <a:solidFill>
                  <a:srgbClr val="000000"/>
                </a:solidFill>
              </a:rPr>
              <a:t> </a:t>
            </a:r>
            <a:r>
              <a:rPr lang="en-US" dirty="0" err="1">
                <a:solidFill>
                  <a:srgbClr val="000000"/>
                </a:solidFill>
              </a:rPr>
              <a:t>respectives</a:t>
            </a:r>
            <a:r>
              <a:rPr lang="en-US" dirty="0">
                <a:solidFill>
                  <a:srgbClr val="000000"/>
                </a:solidFill>
              </a:rPr>
              <a:t> de </a:t>
            </a:r>
            <a:r>
              <a:rPr lang="en-US" dirty="0" err="1">
                <a:solidFill>
                  <a:srgbClr val="000000"/>
                </a:solidFill>
              </a:rPr>
              <a:t>l’Education</a:t>
            </a:r>
            <a:r>
              <a:rPr lang="en-US" dirty="0">
                <a:solidFill>
                  <a:srgbClr val="000000"/>
                </a:solidFill>
              </a:rPr>
              <a:t> du </a:t>
            </a:r>
            <a:r>
              <a:rPr lang="en-US" dirty="0" err="1">
                <a:solidFill>
                  <a:srgbClr val="000000"/>
                </a:solidFill>
              </a:rPr>
              <a:t>DdR</a:t>
            </a:r>
            <a:r>
              <a:rPr lang="en-US" dirty="0">
                <a:solidFill>
                  <a:srgbClr val="000000"/>
                </a:solidFill>
              </a:rPr>
              <a:t> PE.</a:t>
            </a:r>
          </a:p>
          <a:p>
            <a:pPr algn="just">
              <a:buClr>
                <a:srgbClr val="000000"/>
              </a:buClr>
            </a:pPr>
            <a:endParaRPr lang="fr-FR" sz="1600" kern="0" dirty="0">
              <a:solidFill>
                <a:srgbClr val="84779B"/>
              </a:solidFill>
              <a:latin typeface="Arial" panose="020B0604020202020204" pitchFamily="34" charset="0"/>
              <a:cs typeface="Arial"/>
              <a:sym typeface="Arial"/>
            </a:endParaRPr>
          </a:p>
          <a:p>
            <a:pPr marL="285750" indent="-285750" algn="just">
              <a:buClr>
                <a:srgbClr val="000000"/>
              </a:buClr>
              <a:buFont typeface="Wingdings" panose="05000000000000000000" pitchFamily="2" charset="2"/>
              <a:buChar char="q"/>
            </a:pPr>
            <a:endParaRPr lang="fr-FR" kern="0" dirty="0">
              <a:solidFill>
                <a:srgbClr val="84779B"/>
              </a:solidFill>
              <a:latin typeface="Arial"/>
              <a:cs typeface="Arial"/>
              <a:sym typeface="Arial"/>
            </a:endParaRPr>
          </a:p>
          <a:p>
            <a:pPr marL="285750" indent="-285750">
              <a:buClr>
                <a:srgbClr val="000000"/>
              </a:buClr>
              <a:buFont typeface="Wingdings" panose="05000000000000000000" pitchFamily="2" charset="2"/>
              <a:buChar char="Ø"/>
            </a:pPr>
            <a:endParaRPr lang="fr-FR" sz="1400" kern="0" dirty="0">
              <a:solidFill>
                <a:srgbClr val="000000"/>
              </a:solidFill>
              <a:latin typeface="Arial"/>
              <a:cs typeface="Arial"/>
              <a:sym typeface="Arial"/>
            </a:endParaRPr>
          </a:p>
          <a:p>
            <a:pPr marL="285750" indent="-285750">
              <a:buClr>
                <a:srgbClr val="000000"/>
              </a:buClr>
              <a:buFont typeface="Wingdings" panose="05000000000000000000" pitchFamily="2" charset="2"/>
              <a:buChar char="Ø"/>
            </a:pPr>
            <a:endParaRPr lang="fr-FR" sz="1400" kern="0" dirty="0">
              <a:solidFill>
                <a:srgbClr val="000000"/>
              </a:solidFill>
              <a:latin typeface="Arial"/>
              <a:cs typeface="Arial"/>
              <a:sym typeface="Arial"/>
            </a:endParaRPr>
          </a:p>
          <a:p>
            <a:pPr marL="285750" indent="-285750">
              <a:buClr>
                <a:srgbClr val="000000"/>
              </a:buClr>
              <a:buFont typeface="Wingdings" panose="05000000000000000000" pitchFamily="2" charset="2"/>
              <a:buChar char="Ø"/>
            </a:pPr>
            <a:endParaRPr lang="fr-FR" sz="1400" kern="0" dirty="0">
              <a:solidFill>
                <a:srgbClr val="000000"/>
              </a:solidFill>
              <a:latin typeface="Arial"/>
              <a:cs typeface="Arial"/>
              <a:sym typeface="Arial"/>
            </a:endParaRPr>
          </a:p>
          <a:p>
            <a:pPr marL="285750" indent="-285750">
              <a:buClr>
                <a:srgbClr val="000000"/>
              </a:buClr>
              <a:buFont typeface="Wingdings" panose="05000000000000000000" pitchFamily="2" charset="2"/>
              <a:buChar char="Ø"/>
            </a:pPr>
            <a:endParaRPr lang="fr-FR" sz="1400" kern="0" dirty="0">
              <a:solidFill>
                <a:srgbClr val="000000"/>
              </a:solidFill>
              <a:latin typeface="Arial"/>
              <a:cs typeface="Arial"/>
              <a:sym typeface="Arial"/>
            </a:endParaRPr>
          </a:p>
        </p:txBody>
      </p:sp>
      <p:sp>
        <p:nvSpPr>
          <p:cNvPr id="5" name="TextBox 4">
            <a:extLst>
              <a:ext uri="{FF2B5EF4-FFF2-40B4-BE49-F238E27FC236}">
                <a16:creationId xmlns:a16="http://schemas.microsoft.com/office/drawing/2014/main" id="{A7E7A33E-2556-4DF0-AFCA-42AF12E07399}"/>
              </a:ext>
            </a:extLst>
          </p:cNvPr>
          <p:cNvSpPr txBox="1"/>
          <p:nvPr/>
        </p:nvSpPr>
        <p:spPr>
          <a:xfrm>
            <a:off x="333375" y="106534"/>
            <a:ext cx="6644200" cy="954107"/>
          </a:xfrm>
          <a:prstGeom prst="rect">
            <a:avLst/>
          </a:prstGeom>
          <a:noFill/>
        </p:spPr>
        <p:txBody>
          <a:bodyPr wrap="square" rtlCol="0">
            <a:spAutoFit/>
          </a:bodyPr>
          <a:lstStyle/>
          <a:p>
            <a:pPr>
              <a:buClr>
                <a:srgbClr val="000000"/>
              </a:buClr>
            </a:pPr>
            <a:r>
              <a:rPr lang="fr-FR" sz="2800" kern="0" dirty="0">
                <a:solidFill>
                  <a:srgbClr val="FFFFFF"/>
                </a:solidFill>
                <a:latin typeface="Arial"/>
                <a:cs typeface="Arial"/>
                <a:sym typeface="Arial"/>
              </a:rPr>
              <a:t>Objectifs et valeurs ajoutée de la collaboration</a:t>
            </a:r>
          </a:p>
        </p:txBody>
      </p:sp>
      <p:pic>
        <p:nvPicPr>
          <p:cNvPr id="4" name="Picture 8" descr="Mali | Global Education Cluster">
            <a:extLst>
              <a:ext uri="{FF2B5EF4-FFF2-40B4-BE49-F238E27FC236}">
                <a16:creationId xmlns:a16="http://schemas.microsoft.com/office/drawing/2014/main" id="{4EE606BB-3B3A-C540-89C5-6627D8C2D2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0951" y="0"/>
            <a:ext cx="2036350" cy="10607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433772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276B966-2C6D-4811-A524-046F127052A1}"/>
              </a:ext>
            </a:extLst>
          </p:cNvPr>
          <p:cNvSpPr txBox="1"/>
          <p:nvPr/>
        </p:nvSpPr>
        <p:spPr>
          <a:xfrm>
            <a:off x="147902" y="238563"/>
            <a:ext cx="5334000" cy="523220"/>
          </a:xfrm>
          <a:prstGeom prst="rect">
            <a:avLst/>
          </a:prstGeom>
          <a:noFill/>
        </p:spPr>
        <p:txBody>
          <a:bodyPr wrap="square" rtlCol="0">
            <a:spAutoFit/>
          </a:bodyPr>
          <a:lstStyle/>
          <a:p>
            <a:pPr>
              <a:buClr>
                <a:srgbClr val="000000"/>
              </a:buClr>
            </a:pPr>
            <a:r>
              <a:rPr lang="fr-FR" sz="2800" kern="0" dirty="0">
                <a:solidFill>
                  <a:srgbClr val="FFFFFF"/>
                </a:solidFill>
                <a:latin typeface="Arial"/>
                <a:cs typeface="Arial"/>
                <a:sym typeface="Arial"/>
              </a:rPr>
              <a:t>Impact de la collaboration</a:t>
            </a:r>
          </a:p>
        </p:txBody>
      </p:sp>
      <p:sp>
        <p:nvSpPr>
          <p:cNvPr id="3" name="TextBox 2">
            <a:extLst>
              <a:ext uri="{FF2B5EF4-FFF2-40B4-BE49-F238E27FC236}">
                <a16:creationId xmlns:a16="http://schemas.microsoft.com/office/drawing/2014/main" id="{747B5F3F-4F56-49EF-9641-7275D7737B4B}"/>
              </a:ext>
            </a:extLst>
          </p:cNvPr>
          <p:cNvSpPr txBox="1"/>
          <p:nvPr/>
        </p:nvSpPr>
        <p:spPr>
          <a:xfrm>
            <a:off x="147902" y="2082802"/>
            <a:ext cx="8191500" cy="3385542"/>
          </a:xfrm>
          <a:prstGeom prst="rect">
            <a:avLst/>
          </a:prstGeom>
          <a:noFill/>
        </p:spPr>
        <p:txBody>
          <a:bodyPr wrap="square" rtlCol="0">
            <a:spAutoFit/>
          </a:bodyPr>
          <a:lstStyle/>
          <a:p>
            <a:pPr marL="342900" indent="-342900">
              <a:buFont typeface="Wingdings 2" charset="2"/>
              <a:buChar char=""/>
            </a:pPr>
            <a:r>
              <a:rPr lang="en-US" sz="2000" dirty="0" err="1">
                <a:solidFill>
                  <a:srgbClr val="000000"/>
                </a:solidFill>
              </a:rPr>
              <a:t>L’amélioration</a:t>
            </a:r>
            <a:r>
              <a:rPr lang="en-US" sz="2000" dirty="0">
                <a:solidFill>
                  <a:srgbClr val="000000"/>
                </a:solidFill>
              </a:rPr>
              <a:t> </a:t>
            </a:r>
            <a:r>
              <a:rPr lang="en-US" sz="2000" dirty="0" err="1">
                <a:solidFill>
                  <a:srgbClr val="000000"/>
                </a:solidFill>
              </a:rPr>
              <a:t>d’apprentissage</a:t>
            </a:r>
            <a:r>
              <a:rPr lang="en-US" sz="2000" dirty="0">
                <a:solidFill>
                  <a:srgbClr val="000000"/>
                </a:solidFill>
              </a:rPr>
              <a:t> </a:t>
            </a:r>
            <a:r>
              <a:rPr lang="en-US" sz="2000" dirty="0" err="1">
                <a:solidFill>
                  <a:srgbClr val="000000"/>
                </a:solidFill>
              </a:rPr>
              <a:t>protecteur</a:t>
            </a:r>
            <a:r>
              <a:rPr lang="en-US" sz="2000" dirty="0">
                <a:solidFill>
                  <a:srgbClr val="000000"/>
                </a:solidFill>
              </a:rPr>
              <a:t> </a:t>
            </a:r>
            <a:r>
              <a:rPr lang="en-US" sz="2000" dirty="0" err="1">
                <a:solidFill>
                  <a:srgbClr val="000000"/>
                </a:solidFill>
              </a:rPr>
              <a:t>parce</a:t>
            </a:r>
            <a:r>
              <a:rPr lang="en-US" sz="2000" dirty="0">
                <a:solidFill>
                  <a:srgbClr val="000000"/>
                </a:solidFill>
              </a:rPr>
              <a:t> que les parents, les </a:t>
            </a:r>
            <a:r>
              <a:rPr lang="en-US" sz="2000" dirty="0" err="1">
                <a:solidFill>
                  <a:srgbClr val="000000"/>
                </a:solidFill>
              </a:rPr>
              <a:t>enseignants</a:t>
            </a:r>
            <a:r>
              <a:rPr lang="en-US" sz="2000" dirty="0">
                <a:solidFill>
                  <a:srgbClr val="000000"/>
                </a:solidFill>
              </a:rPr>
              <a:t> et les </a:t>
            </a:r>
            <a:r>
              <a:rPr lang="en-US" sz="2000" dirty="0" err="1">
                <a:solidFill>
                  <a:srgbClr val="000000"/>
                </a:solidFill>
              </a:rPr>
              <a:t>élèves</a:t>
            </a:r>
            <a:r>
              <a:rPr lang="en-US" sz="2000" dirty="0">
                <a:solidFill>
                  <a:srgbClr val="000000"/>
                </a:solidFill>
              </a:rPr>
              <a:t> </a:t>
            </a:r>
            <a:r>
              <a:rPr lang="en-US" sz="2000" dirty="0" err="1">
                <a:solidFill>
                  <a:srgbClr val="000000"/>
                </a:solidFill>
              </a:rPr>
              <a:t>comprennent</a:t>
            </a:r>
            <a:r>
              <a:rPr lang="en-US" sz="2000" dirty="0">
                <a:solidFill>
                  <a:srgbClr val="000000"/>
                </a:solidFill>
              </a:rPr>
              <a:t> la protection et </a:t>
            </a:r>
            <a:r>
              <a:rPr lang="en-US" sz="2000" dirty="0" err="1">
                <a:solidFill>
                  <a:srgbClr val="000000"/>
                </a:solidFill>
              </a:rPr>
              <a:t>peuvent</a:t>
            </a:r>
            <a:r>
              <a:rPr lang="en-US" sz="2000" dirty="0">
                <a:solidFill>
                  <a:srgbClr val="000000"/>
                </a:solidFill>
              </a:rPr>
              <a:t> </a:t>
            </a:r>
            <a:r>
              <a:rPr lang="en-US" sz="2000" dirty="0" err="1">
                <a:solidFill>
                  <a:srgbClr val="000000"/>
                </a:solidFill>
              </a:rPr>
              <a:t>réagir</a:t>
            </a:r>
            <a:r>
              <a:rPr lang="en-US" sz="2000" dirty="0">
                <a:solidFill>
                  <a:srgbClr val="000000"/>
                </a:solidFill>
              </a:rPr>
              <a:t> </a:t>
            </a:r>
            <a:r>
              <a:rPr lang="en-US" sz="2000" dirty="0" err="1">
                <a:solidFill>
                  <a:srgbClr val="000000"/>
                </a:solidFill>
              </a:rPr>
              <a:t>devant</a:t>
            </a:r>
            <a:r>
              <a:rPr lang="en-US" sz="2000" dirty="0">
                <a:solidFill>
                  <a:srgbClr val="000000"/>
                </a:solidFill>
              </a:rPr>
              <a:t> les </a:t>
            </a:r>
            <a:r>
              <a:rPr lang="en-US" sz="2000" dirty="0" err="1">
                <a:solidFill>
                  <a:srgbClr val="000000"/>
                </a:solidFill>
              </a:rPr>
              <a:t>signes</a:t>
            </a:r>
            <a:r>
              <a:rPr lang="en-US" sz="2000" dirty="0">
                <a:solidFill>
                  <a:srgbClr val="000000"/>
                </a:solidFill>
              </a:rPr>
              <a:t> de </a:t>
            </a:r>
            <a:r>
              <a:rPr lang="en-US" sz="2000" dirty="0" err="1">
                <a:solidFill>
                  <a:srgbClr val="000000"/>
                </a:solidFill>
              </a:rPr>
              <a:t>détresse</a:t>
            </a:r>
            <a:r>
              <a:rPr lang="en-US" sz="2000" dirty="0">
                <a:solidFill>
                  <a:srgbClr val="000000"/>
                </a:solidFill>
              </a:rPr>
              <a:t> </a:t>
            </a:r>
            <a:r>
              <a:rPr lang="en-US" sz="2000" dirty="0" err="1">
                <a:solidFill>
                  <a:srgbClr val="000000"/>
                </a:solidFill>
              </a:rPr>
              <a:t>ou</a:t>
            </a:r>
            <a:r>
              <a:rPr lang="en-US" sz="2000" dirty="0">
                <a:solidFill>
                  <a:srgbClr val="000000"/>
                </a:solidFill>
              </a:rPr>
              <a:t> faire le monitoring des incidents;</a:t>
            </a:r>
          </a:p>
          <a:p>
            <a:pPr marL="342900" indent="-342900">
              <a:buFont typeface="Wingdings 2" charset="2"/>
              <a:buChar char=""/>
            </a:pPr>
            <a:endParaRPr lang="en-US" sz="2000" dirty="0">
              <a:solidFill>
                <a:srgbClr val="000000"/>
              </a:solidFill>
            </a:endParaRPr>
          </a:p>
          <a:p>
            <a:pPr marL="342900" indent="-342900">
              <a:buFont typeface="Wingdings 2" charset="2"/>
              <a:buChar char=""/>
            </a:pPr>
            <a:r>
              <a:rPr lang="en-US" sz="2000" dirty="0">
                <a:solidFill>
                  <a:srgbClr val="000000"/>
                </a:solidFill>
              </a:rPr>
              <a:t>La </a:t>
            </a:r>
            <a:r>
              <a:rPr lang="en-US" sz="2000" dirty="0" err="1">
                <a:solidFill>
                  <a:srgbClr val="000000"/>
                </a:solidFill>
              </a:rPr>
              <a:t>confiance</a:t>
            </a:r>
            <a:r>
              <a:rPr lang="en-US" sz="2000" dirty="0">
                <a:solidFill>
                  <a:srgbClr val="000000"/>
                </a:solidFill>
              </a:rPr>
              <a:t> que les </a:t>
            </a:r>
            <a:r>
              <a:rPr lang="en-US" sz="2000" dirty="0" err="1">
                <a:solidFill>
                  <a:srgbClr val="000000"/>
                </a:solidFill>
              </a:rPr>
              <a:t>élèves</a:t>
            </a:r>
            <a:r>
              <a:rPr lang="en-US" sz="2000" dirty="0">
                <a:solidFill>
                  <a:srgbClr val="000000"/>
                </a:solidFill>
              </a:rPr>
              <a:t> </a:t>
            </a:r>
            <a:r>
              <a:rPr lang="en-US" sz="2000" dirty="0" err="1">
                <a:solidFill>
                  <a:srgbClr val="000000"/>
                </a:solidFill>
              </a:rPr>
              <a:t>ont</a:t>
            </a:r>
            <a:r>
              <a:rPr lang="en-US" sz="2000" dirty="0">
                <a:solidFill>
                  <a:srgbClr val="000000"/>
                </a:solidFill>
              </a:rPr>
              <a:t> </a:t>
            </a:r>
            <a:r>
              <a:rPr lang="en-US" sz="2000" dirty="0" err="1">
                <a:solidFill>
                  <a:srgbClr val="000000"/>
                </a:solidFill>
              </a:rPr>
              <a:t>dans</a:t>
            </a:r>
            <a:r>
              <a:rPr lang="en-US" sz="2000" dirty="0">
                <a:solidFill>
                  <a:srgbClr val="000000"/>
                </a:solidFill>
              </a:rPr>
              <a:t> les </a:t>
            </a:r>
            <a:r>
              <a:rPr lang="en-US" sz="2000" dirty="0" err="1">
                <a:solidFill>
                  <a:srgbClr val="000000"/>
                </a:solidFill>
              </a:rPr>
              <a:t>enseignants</a:t>
            </a:r>
            <a:r>
              <a:rPr lang="en-US" sz="2000" dirty="0">
                <a:solidFill>
                  <a:srgbClr val="000000"/>
                </a:solidFill>
              </a:rPr>
              <a:t> </a:t>
            </a:r>
            <a:r>
              <a:rPr lang="en-US" sz="2000" dirty="0" err="1">
                <a:solidFill>
                  <a:srgbClr val="000000"/>
                </a:solidFill>
              </a:rPr>
              <a:t>attentifs</a:t>
            </a:r>
            <a:r>
              <a:rPr lang="en-US" sz="2000" dirty="0">
                <a:solidFill>
                  <a:srgbClr val="000000"/>
                </a:solidFill>
              </a:rPr>
              <a:t> </a:t>
            </a:r>
            <a:r>
              <a:rPr lang="en-US" sz="2000" dirty="0" err="1">
                <a:solidFill>
                  <a:srgbClr val="000000"/>
                </a:solidFill>
              </a:rPr>
              <a:t>à</a:t>
            </a:r>
            <a:r>
              <a:rPr lang="en-US" sz="2000" dirty="0">
                <a:solidFill>
                  <a:srgbClr val="000000"/>
                </a:solidFill>
              </a:rPr>
              <a:t> </a:t>
            </a:r>
            <a:r>
              <a:rPr lang="en-US" sz="2000" dirty="0" err="1">
                <a:solidFill>
                  <a:srgbClr val="000000"/>
                </a:solidFill>
              </a:rPr>
              <a:t>leurs</a:t>
            </a:r>
            <a:r>
              <a:rPr lang="en-US" sz="2000" dirty="0">
                <a:solidFill>
                  <a:srgbClr val="000000"/>
                </a:solidFill>
              </a:rPr>
              <a:t> </a:t>
            </a:r>
            <a:r>
              <a:rPr lang="en-US" sz="2000" dirty="0" err="1">
                <a:solidFill>
                  <a:srgbClr val="000000"/>
                </a:solidFill>
              </a:rPr>
              <a:t>besoins</a:t>
            </a:r>
            <a:r>
              <a:rPr lang="en-US" sz="2000" dirty="0">
                <a:solidFill>
                  <a:srgbClr val="000000"/>
                </a:solidFill>
              </a:rPr>
              <a:t>. </a:t>
            </a:r>
            <a:r>
              <a:rPr lang="en-US" sz="2000" dirty="0" err="1">
                <a:solidFill>
                  <a:srgbClr val="000000"/>
                </a:solidFill>
              </a:rPr>
              <a:t>L’image</a:t>
            </a:r>
            <a:r>
              <a:rPr lang="en-US" sz="2000" dirty="0">
                <a:solidFill>
                  <a:srgbClr val="000000"/>
                </a:solidFill>
              </a:rPr>
              <a:t> de </a:t>
            </a:r>
            <a:r>
              <a:rPr lang="en-US" sz="2000" dirty="0" err="1">
                <a:solidFill>
                  <a:srgbClr val="000000"/>
                </a:solidFill>
              </a:rPr>
              <a:t>l’enseignant</a:t>
            </a:r>
            <a:r>
              <a:rPr lang="en-US" sz="2000" dirty="0">
                <a:solidFill>
                  <a:srgbClr val="000000"/>
                </a:solidFill>
              </a:rPr>
              <a:t> </a:t>
            </a:r>
            <a:r>
              <a:rPr lang="en-US" sz="2000" dirty="0" err="1">
                <a:solidFill>
                  <a:srgbClr val="000000"/>
                </a:solidFill>
              </a:rPr>
              <a:t>bienveillant</a:t>
            </a:r>
            <a:r>
              <a:rPr lang="en-US" sz="2000" dirty="0">
                <a:solidFill>
                  <a:srgbClr val="000000"/>
                </a:solidFill>
              </a:rPr>
              <a:t> </a:t>
            </a:r>
            <a:r>
              <a:rPr lang="en-US" sz="2000" dirty="0" err="1">
                <a:solidFill>
                  <a:srgbClr val="000000"/>
                </a:solidFill>
              </a:rPr>
              <a:t>stimule</a:t>
            </a:r>
            <a:r>
              <a:rPr lang="en-US" sz="2000" dirty="0">
                <a:solidFill>
                  <a:srgbClr val="000000"/>
                </a:solidFill>
              </a:rPr>
              <a:t> la </a:t>
            </a:r>
            <a:r>
              <a:rPr lang="en-US" sz="2000" dirty="0" err="1">
                <a:solidFill>
                  <a:srgbClr val="000000"/>
                </a:solidFill>
              </a:rPr>
              <a:t>fréquentation</a:t>
            </a:r>
            <a:r>
              <a:rPr lang="en-US" sz="2000" dirty="0">
                <a:solidFill>
                  <a:srgbClr val="000000"/>
                </a:solidFill>
              </a:rPr>
              <a:t> et le </a:t>
            </a:r>
            <a:r>
              <a:rPr lang="en-US" sz="2000" dirty="0" err="1">
                <a:solidFill>
                  <a:srgbClr val="000000"/>
                </a:solidFill>
              </a:rPr>
              <a:t>maintien</a:t>
            </a:r>
            <a:r>
              <a:rPr lang="en-US" sz="2000" dirty="0">
                <a:solidFill>
                  <a:srgbClr val="000000"/>
                </a:solidFill>
              </a:rPr>
              <a:t> </a:t>
            </a:r>
            <a:r>
              <a:rPr lang="en-US" sz="2000" dirty="0" err="1">
                <a:solidFill>
                  <a:srgbClr val="000000"/>
                </a:solidFill>
              </a:rPr>
              <a:t>à</a:t>
            </a:r>
            <a:r>
              <a:rPr lang="en-US" sz="2000" dirty="0">
                <a:solidFill>
                  <a:srgbClr val="000000"/>
                </a:solidFill>
              </a:rPr>
              <a:t> </a:t>
            </a:r>
            <a:r>
              <a:rPr lang="en-US" sz="2000" dirty="0" err="1">
                <a:solidFill>
                  <a:srgbClr val="000000"/>
                </a:solidFill>
              </a:rPr>
              <a:t>l’école</a:t>
            </a:r>
            <a:r>
              <a:rPr lang="en-US" sz="2000" dirty="0">
                <a:solidFill>
                  <a:srgbClr val="000000"/>
                </a:solidFill>
              </a:rPr>
              <a:t>.</a:t>
            </a:r>
          </a:p>
          <a:p>
            <a:endParaRPr lang="en-US" sz="2000" dirty="0">
              <a:solidFill>
                <a:srgbClr val="000000"/>
              </a:solidFill>
            </a:endParaRPr>
          </a:p>
          <a:p>
            <a:pPr marL="342900" lvl="0" indent="-342900">
              <a:buFont typeface="Wingdings 2" charset="2"/>
              <a:buChar char=""/>
            </a:pPr>
            <a:r>
              <a:rPr lang="en-US" sz="2000" dirty="0">
                <a:solidFill>
                  <a:srgbClr val="000000"/>
                </a:solidFill>
              </a:rPr>
              <a:t>Enfants </a:t>
            </a:r>
            <a:r>
              <a:rPr lang="en-US" sz="2000" dirty="0" err="1">
                <a:solidFill>
                  <a:srgbClr val="000000"/>
                </a:solidFill>
              </a:rPr>
              <a:t>comme</a:t>
            </a:r>
            <a:r>
              <a:rPr lang="en-US" sz="2000" dirty="0">
                <a:solidFill>
                  <a:srgbClr val="000000"/>
                </a:solidFill>
              </a:rPr>
              <a:t> </a:t>
            </a:r>
            <a:r>
              <a:rPr lang="en-US" sz="2000" dirty="0" err="1">
                <a:solidFill>
                  <a:srgbClr val="000000"/>
                </a:solidFill>
              </a:rPr>
              <a:t>acteurs</a:t>
            </a:r>
            <a:r>
              <a:rPr lang="en-US" sz="2000" dirty="0">
                <a:solidFill>
                  <a:srgbClr val="000000"/>
                </a:solidFill>
              </a:rPr>
              <a:t> de </a:t>
            </a:r>
            <a:r>
              <a:rPr lang="en-US" sz="2000" dirty="0" err="1">
                <a:solidFill>
                  <a:srgbClr val="000000"/>
                </a:solidFill>
              </a:rPr>
              <a:t>leur</a:t>
            </a:r>
            <a:r>
              <a:rPr lang="en-US" sz="2000" dirty="0">
                <a:solidFill>
                  <a:srgbClr val="000000"/>
                </a:solidFill>
              </a:rPr>
              <a:t> </a:t>
            </a:r>
            <a:r>
              <a:rPr lang="en-US" sz="2000" dirty="0" err="1">
                <a:solidFill>
                  <a:srgbClr val="000000"/>
                </a:solidFill>
              </a:rPr>
              <a:t>propre</a:t>
            </a:r>
            <a:r>
              <a:rPr lang="en-US" sz="2000" dirty="0">
                <a:solidFill>
                  <a:srgbClr val="000000"/>
                </a:solidFill>
              </a:rPr>
              <a:t> protection</a:t>
            </a:r>
          </a:p>
          <a:p>
            <a:pPr>
              <a:buClr>
                <a:srgbClr val="000000"/>
              </a:buClr>
            </a:pPr>
            <a:endParaRPr lang="fr-FR" sz="1400" kern="0" dirty="0">
              <a:solidFill>
                <a:srgbClr val="000000"/>
              </a:solidFill>
              <a:latin typeface="Arial"/>
              <a:cs typeface="Arial"/>
              <a:sym typeface="Arial"/>
            </a:endParaRPr>
          </a:p>
        </p:txBody>
      </p:sp>
      <p:pic>
        <p:nvPicPr>
          <p:cNvPr id="5" name="Picture 8" descr="Mali | Global Education Cluster">
            <a:extLst>
              <a:ext uri="{FF2B5EF4-FFF2-40B4-BE49-F238E27FC236}">
                <a16:creationId xmlns:a16="http://schemas.microsoft.com/office/drawing/2014/main" id="{650C0D5E-A3FB-C642-9E59-559C62F8C3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55839" y="0"/>
            <a:ext cx="1971141" cy="10267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128394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F6CD826-0367-420D-A8BB-BEAF441A0A03}"/>
              </a:ext>
            </a:extLst>
          </p:cNvPr>
          <p:cNvSpPr/>
          <p:nvPr/>
        </p:nvSpPr>
        <p:spPr>
          <a:xfrm>
            <a:off x="2163593" y="1753536"/>
            <a:ext cx="8217894" cy="3785652"/>
          </a:xfrm>
          <a:prstGeom prst="rect">
            <a:avLst/>
          </a:prstGeom>
        </p:spPr>
        <p:txBody>
          <a:bodyPr wrap="square">
            <a:spAutoFit/>
          </a:bodyPr>
          <a:lstStyle/>
          <a:p>
            <a:pPr marL="457200" indent="-457200">
              <a:buFont typeface="Arial" panose="020B0604020202020204" pitchFamily="34" charset="0"/>
              <a:buChar char="•"/>
            </a:pPr>
            <a:r>
              <a:rPr lang="en-US" sz="2400" b="1" dirty="0">
                <a:latin typeface="Calibri" panose="020F0502020204030204" pitchFamily="34" charset="0"/>
                <a:ea typeface="Times New Roman" panose="02020603050405020304" pitchFamily="18" charset="0"/>
              </a:rPr>
              <a:t>Mot </a:t>
            </a:r>
            <a:r>
              <a:rPr lang="en-US" sz="2400" b="1" dirty="0" err="1">
                <a:latin typeface="Calibri" panose="020F0502020204030204" pitchFamily="34" charset="0"/>
                <a:ea typeface="Times New Roman" panose="02020603050405020304" pitchFamily="18" charset="0"/>
              </a:rPr>
              <a:t>d'ouverture</a:t>
            </a:r>
            <a:r>
              <a:rPr lang="en-US" sz="2400" b="1" dirty="0">
                <a:latin typeface="Calibri" panose="020F0502020204030204" pitchFamily="34" charset="0"/>
                <a:ea typeface="Times New Roman" panose="02020603050405020304" pitchFamily="18" charset="0"/>
              </a:rPr>
              <a:t> </a:t>
            </a:r>
            <a:endParaRPr lang="en-US" sz="2400" b="1" dirty="0">
              <a:latin typeface="Calibri" panose="020F0502020204030204" pitchFamily="34" charset="0"/>
              <a:ea typeface="Calibri" panose="020F0502020204030204" pitchFamily="34" charset="0"/>
            </a:endParaRPr>
          </a:p>
          <a:p>
            <a:pPr marL="457200" indent="-457200">
              <a:buFont typeface="Arial" panose="020B0604020202020204" pitchFamily="34" charset="0"/>
              <a:buChar char="•"/>
            </a:pPr>
            <a:r>
              <a:rPr lang="en-GB" sz="2400" b="1" dirty="0">
                <a:latin typeface="Calibri" panose="020F0502020204030204" pitchFamily="34" charset="0"/>
                <a:ea typeface="Calibri" panose="020F0502020204030204" pitchFamily="34" charset="0"/>
              </a:rPr>
              <a:t>Cadre de Collaboration dans la Coordination PESU – ESU </a:t>
            </a:r>
          </a:p>
          <a:p>
            <a:r>
              <a:rPr lang="en-GB" sz="2400" b="1" dirty="0">
                <a:latin typeface="Calibri" panose="020F0502020204030204" pitchFamily="34" charset="0"/>
                <a:ea typeface="Times New Roman" panose="02020603050405020304" pitchFamily="18" charset="0"/>
              </a:rPr>
              <a:t>		</a:t>
            </a:r>
          </a:p>
          <a:p>
            <a:pPr marL="342900" indent="-342900">
              <a:buFont typeface="Arial" panose="020B0604020202020204" pitchFamily="34" charset="0"/>
              <a:buChar char="•"/>
            </a:pPr>
            <a:r>
              <a:rPr lang="fr-FR" sz="2400" dirty="0">
                <a:latin typeface="Calibri" panose="020F0502020204030204" pitchFamily="34" charset="0"/>
                <a:ea typeface="Times New Roman" panose="02020603050405020304" pitchFamily="18" charset="0"/>
              </a:rPr>
              <a:t>Exemple de collaboration : </a:t>
            </a:r>
          </a:p>
          <a:p>
            <a:pPr marL="914400" lvl="1" indent="-457200">
              <a:buFont typeface="Arial" panose="020B0604020202020204" pitchFamily="34" charset="0"/>
              <a:buChar char="•"/>
            </a:pPr>
            <a:r>
              <a:rPr lang="fr-FR" sz="2400" b="1" dirty="0">
                <a:latin typeface="Calibri" panose="020F0502020204030204" pitchFamily="34" charset="0"/>
                <a:ea typeface="Times New Roman" panose="02020603050405020304" pitchFamily="18" charset="0"/>
              </a:rPr>
              <a:t>Burkina Faso </a:t>
            </a:r>
            <a:r>
              <a:rPr lang="fr-FR" sz="2400" dirty="0">
                <a:latin typeface="Calibri" panose="020F0502020204030204" pitchFamily="34" charset="0"/>
                <a:ea typeface="Times New Roman" panose="02020603050405020304" pitchFamily="18" charset="0"/>
              </a:rPr>
              <a:t>- Évaluation conjointe des besoins </a:t>
            </a:r>
          </a:p>
          <a:p>
            <a:pPr marL="914400" lvl="1" indent="-457200">
              <a:buFont typeface="Arial" panose="020B0604020202020204" pitchFamily="34" charset="0"/>
              <a:buChar char="•"/>
            </a:pPr>
            <a:r>
              <a:rPr lang="fr-FR" sz="2400" b="1" dirty="0">
                <a:latin typeface="Calibri" panose="020F0502020204030204" pitchFamily="34" charset="0"/>
                <a:ea typeface="Times New Roman" panose="02020603050405020304" pitchFamily="18" charset="0"/>
              </a:rPr>
              <a:t>Tchad</a:t>
            </a:r>
            <a:r>
              <a:rPr lang="fr-FR" sz="2400" dirty="0">
                <a:latin typeface="Calibri" panose="020F0502020204030204" pitchFamily="34" charset="0"/>
                <a:ea typeface="Times New Roman" panose="02020603050405020304" pitchFamily="18" charset="0"/>
              </a:rPr>
              <a:t> - Planification stratégique conjointe</a:t>
            </a:r>
          </a:p>
          <a:p>
            <a:pPr marL="914400" lvl="1" indent="-457200">
              <a:buFont typeface="Arial" panose="020B0604020202020204" pitchFamily="34" charset="0"/>
              <a:buChar char="•"/>
            </a:pPr>
            <a:r>
              <a:rPr lang="fr-FR" sz="2400" b="1" dirty="0">
                <a:latin typeface="Calibri" panose="020F0502020204030204" pitchFamily="34" charset="0"/>
                <a:ea typeface="Times New Roman" panose="02020603050405020304" pitchFamily="18" charset="0"/>
              </a:rPr>
              <a:t>RDC</a:t>
            </a:r>
            <a:r>
              <a:rPr lang="fr-FR" sz="2400" dirty="0">
                <a:latin typeface="Calibri" panose="020F0502020204030204" pitchFamily="34" charset="0"/>
                <a:ea typeface="Times New Roman" panose="02020603050405020304" pitchFamily="18" charset="0"/>
              </a:rPr>
              <a:t> - Mobilisation conjointe des ressources</a:t>
            </a:r>
            <a:endParaRPr lang="en-US" sz="2400" b="1" dirty="0">
              <a:latin typeface="Calibri" panose="020F0502020204030204" pitchFamily="34" charset="0"/>
              <a:ea typeface="Times New Roman" panose="02020603050405020304" pitchFamily="18" charset="0"/>
            </a:endParaRPr>
          </a:p>
          <a:p>
            <a:r>
              <a:rPr lang="en-GB" sz="2400" b="1" dirty="0">
                <a:latin typeface="Calibri" panose="020F0502020204030204" pitchFamily="34" charset="0"/>
                <a:ea typeface="Calibri" panose="020F0502020204030204" pitchFamily="34" charset="0"/>
              </a:rPr>
              <a:t>		</a:t>
            </a:r>
            <a:r>
              <a:rPr lang="en-GB" sz="2400" dirty="0">
                <a:latin typeface="Calibri" panose="020F0502020204030204" pitchFamily="34" charset="0"/>
                <a:ea typeface="Calibri" panose="020F0502020204030204" pitchFamily="34" charset="0"/>
              </a:rPr>
              <a:t>	</a:t>
            </a:r>
          </a:p>
          <a:p>
            <a:pPr marL="342900" indent="-342900">
              <a:buFont typeface="Arial" panose="020B0604020202020204" pitchFamily="34" charset="0"/>
              <a:buChar char="•"/>
            </a:pPr>
            <a:r>
              <a:rPr lang="en-US" sz="2400" b="1" dirty="0">
                <a:latin typeface="Calibri" panose="020F0502020204030204" pitchFamily="34" charset="0"/>
                <a:ea typeface="Times New Roman" panose="02020603050405020304" pitchFamily="18" charset="0"/>
              </a:rPr>
              <a:t>	</a:t>
            </a:r>
            <a:r>
              <a:rPr lang="fr-FR" sz="2400" b="1" dirty="0">
                <a:latin typeface="Calibri" panose="020F0502020204030204" pitchFamily="34" charset="0"/>
                <a:ea typeface="Times New Roman" panose="02020603050405020304" pitchFamily="18" charset="0"/>
              </a:rPr>
              <a:t>Discussion en plénière et questions-réponses</a:t>
            </a:r>
            <a:endParaRPr lang="en-US" sz="2400" b="1" dirty="0">
              <a:latin typeface="Calibri" panose="020F0502020204030204" pitchFamily="34" charset="0"/>
              <a:ea typeface="Times New Roman" panose="02020603050405020304" pitchFamily="18" charset="0"/>
            </a:endParaRPr>
          </a:p>
          <a:p>
            <a:pPr marL="342900" indent="-342900">
              <a:buFont typeface="Arial" panose="020B0604020202020204" pitchFamily="34" charset="0"/>
              <a:buChar char="•"/>
            </a:pPr>
            <a:r>
              <a:rPr lang="en-US" sz="2400" b="1" dirty="0">
                <a:latin typeface="Calibri" panose="020F0502020204030204" pitchFamily="34" charset="0"/>
                <a:ea typeface="Times New Roman" panose="02020603050405020304" pitchFamily="18" charset="0"/>
              </a:rPr>
              <a:t>	Conclusion et </a:t>
            </a:r>
            <a:r>
              <a:rPr lang="en-US" sz="2400" b="1" dirty="0" err="1">
                <a:latin typeface="Calibri" panose="020F0502020204030204" pitchFamily="34" charset="0"/>
                <a:ea typeface="Times New Roman" panose="02020603050405020304" pitchFamily="18" charset="0"/>
              </a:rPr>
              <a:t>prochaines</a:t>
            </a:r>
            <a:r>
              <a:rPr lang="en-US" sz="2400" b="1" dirty="0">
                <a:latin typeface="Calibri" panose="020F0502020204030204" pitchFamily="34" charset="0"/>
                <a:ea typeface="Times New Roman" panose="02020603050405020304" pitchFamily="18" charset="0"/>
              </a:rPr>
              <a:t> étapes</a:t>
            </a:r>
            <a:endParaRPr lang="en-GB" sz="2400" b="1" dirty="0">
              <a:latin typeface="Calibri" panose="020F0502020204030204" pitchFamily="34" charset="0"/>
              <a:ea typeface="Calibri" panose="020F0502020204030204" pitchFamily="34" charset="0"/>
            </a:endParaRPr>
          </a:p>
        </p:txBody>
      </p:sp>
      <p:pic>
        <p:nvPicPr>
          <p:cNvPr id="5" name="Picture 4">
            <a:extLst>
              <a:ext uri="{FF2B5EF4-FFF2-40B4-BE49-F238E27FC236}">
                <a16:creationId xmlns:a16="http://schemas.microsoft.com/office/drawing/2014/main" id="{FC562B6E-7012-4EB9-830B-B7DCBA9D246C}"/>
              </a:ext>
            </a:extLst>
          </p:cNvPr>
          <p:cNvPicPr>
            <a:picLocks noChangeAspect="1"/>
          </p:cNvPicPr>
          <p:nvPr/>
        </p:nvPicPr>
        <p:blipFill rotWithShape="1">
          <a:blip r:embed="rId3"/>
          <a:srcRect r="78316" b="67648"/>
          <a:stretch/>
        </p:blipFill>
        <p:spPr>
          <a:xfrm>
            <a:off x="1343584" y="4831804"/>
            <a:ext cx="637005" cy="525057"/>
          </a:xfrm>
          <a:prstGeom prst="rect">
            <a:avLst/>
          </a:prstGeom>
        </p:spPr>
      </p:pic>
      <p:pic>
        <p:nvPicPr>
          <p:cNvPr id="8" name="Picture 7">
            <a:extLst>
              <a:ext uri="{FF2B5EF4-FFF2-40B4-BE49-F238E27FC236}">
                <a16:creationId xmlns:a16="http://schemas.microsoft.com/office/drawing/2014/main" id="{740BB01D-FC54-4851-94FF-AED03E008DDB}"/>
              </a:ext>
            </a:extLst>
          </p:cNvPr>
          <p:cNvPicPr>
            <a:picLocks noChangeAspect="1"/>
          </p:cNvPicPr>
          <p:nvPr/>
        </p:nvPicPr>
        <p:blipFill rotWithShape="1">
          <a:blip r:embed="rId4"/>
          <a:srcRect l="5312" t="15599" b="8882"/>
          <a:stretch/>
        </p:blipFill>
        <p:spPr>
          <a:xfrm>
            <a:off x="1460350" y="3066790"/>
            <a:ext cx="520239" cy="470027"/>
          </a:xfrm>
          <a:prstGeom prst="rect">
            <a:avLst/>
          </a:prstGeom>
        </p:spPr>
      </p:pic>
      <p:sp>
        <p:nvSpPr>
          <p:cNvPr id="2" name="Title 1"/>
          <p:cNvSpPr>
            <a:spLocks noGrp="1"/>
          </p:cNvSpPr>
          <p:nvPr>
            <p:ph type="title"/>
          </p:nvPr>
        </p:nvSpPr>
        <p:spPr>
          <a:xfrm>
            <a:off x="1720469" y="610536"/>
            <a:ext cx="8229600" cy="1143000"/>
          </a:xfrm>
        </p:spPr>
        <p:txBody>
          <a:bodyPr>
            <a:normAutofit/>
          </a:bodyPr>
          <a:lstStyle/>
          <a:p>
            <a:pPr algn="l"/>
            <a:r>
              <a:rPr lang="en-US" sz="3600" dirty="0"/>
              <a:t>Agenda</a:t>
            </a:r>
          </a:p>
        </p:txBody>
      </p:sp>
      <p:pic>
        <p:nvPicPr>
          <p:cNvPr id="9" name="Picture 8">
            <a:extLst>
              <a:ext uri="{FF2B5EF4-FFF2-40B4-BE49-F238E27FC236}">
                <a16:creationId xmlns:a16="http://schemas.microsoft.com/office/drawing/2014/main" id="{252B1C00-A0BC-45DE-80BC-336559A57B42}"/>
              </a:ext>
            </a:extLst>
          </p:cNvPr>
          <p:cNvPicPr>
            <a:picLocks noChangeAspect="1"/>
          </p:cNvPicPr>
          <p:nvPr/>
        </p:nvPicPr>
        <p:blipFill>
          <a:blip r:embed="rId5"/>
          <a:stretch>
            <a:fillRect/>
          </a:stretch>
        </p:blipFill>
        <p:spPr>
          <a:xfrm>
            <a:off x="9205285" y="455274"/>
            <a:ext cx="1479079" cy="988412"/>
          </a:xfrm>
          <a:prstGeom prst="rect">
            <a:avLst/>
          </a:prstGeom>
        </p:spPr>
      </p:pic>
      <p:pic>
        <p:nvPicPr>
          <p:cNvPr id="10" name="Picture 9">
            <a:extLst>
              <a:ext uri="{FF2B5EF4-FFF2-40B4-BE49-F238E27FC236}">
                <a16:creationId xmlns:a16="http://schemas.microsoft.com/office/drawing/2014/main" id="{EA7DF97D-1C5F-49E6-AD66-020F3C5A80C9}"/>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7307073" y="755297"/>
            <a:ext cx="1355697" cy="631849"/>
          </a:xfrm>
          <a:prstGeom prst="rect">
            <a:avLst/>
          </a:prstGeom>
          <a:noFill/>
        </p:spPr>
      </p:pic>
    </p:spTree>
    <p:extLst>
      <p:ext uri="{BB962C8B-B14F-4D97-AF65-F5344CB8AC3E}">
        <p14:creationId xmlns:p14="http://schemas.microsoft.com/office/powerpoint/2010/main" val="42820232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6" name="TextBox 5">
            <a:extLst>
              <a:ext uri="{FF2B5EF4-FFF2-40B4-BE49-F238E27FC236}">
                <a16:creationId xmlns:a16="http://schemas.microsoft.com/office/drawing/2014/main" id="{6A7A1788-EA35-F54B-AC50-E1392899E14B}"/>
              </a:ext>
            </a:extLst>
          </p:cNvPr>
          <p:cNvSpPr txBox="1"/>
          <p:nvPr/>
        </p:nvSpPr>
        <p:spPr>
          <a:xfrm>
            <a:off x="144484" y="1864410"/>
            <a:ext cx="9407479" cy="4124206"/>
          </a:xfrm>
          <a:prstGeom prst="rect">
            <a:avLst/>
          </a:prstGeom>
          <a:noFill/>
          <a:ln>
            <a:solidFill>
              <a:schemeClr val="bg1"/>
            </a:solidFill>
          </a:ln>
        </p:spPr>
        <p:txBody>
          <a:bodyPr wrap="square" rtlCol="0">
            <a:spAutoFit/>
          </a:bodyPr>
          <a:lstStyle/>
          <a:p>
            <a:pPr marL="342900" lvl="0" indent="-342900">
              <a:buFont typeface="Wingdings 2" charset="2"/>
              <a:buChar char=""/>
            </a:pPr>
            <a:r>
              <a:rPr lang="en-US" sz="2000" dirty="0">
                <a:solidFill>
                  <a:srgbClr val="000000"/>
                </a:solidFill>
              </a:rPr>
              <a:t>Les </a:t>
            </a:r>
            <a:r>
              <a:rPr lang="en-US" sz="2000" dirty="0" err="1">
                <a:solidFill>
                  <a:srgbClr val="000000"/>
                </a:solidFill>
              </a:rPr>
              <a:t>financements</a:t>
            </a:r>
            <a:r>
              <a:rPr lang="en-US" sz="2000" dirty="0">
                <a:solidFill>
                  <a:srgbClr val="000000"/>
                </a:solidFill>
              </a:rPr>
              <a:t> </a:t>
            </a:r>
            <a:r>
              <a:rPr lang="en-US" sz="2000" dirty="0" err="1">
                <a:solidFill>
                  <a:srgbClr val="000000"/>
                </a:solidFill>
              </a:rPr>
              <a:t>sont</a:t>
            </a:r>
            <a:r>
              <a:rPr lang="en-US" sz="2000" dirty="0">
                <a:solidFill>
                  <a:srgbClr val="000000"/>
                </a:solidFill>
              </a:rPr>
              <a:t> </a:t>
            </a:r>
            <a:r>
              <a:rPr lang="en-US" sz="2000" dirty="0" err="1">
                <a:solidFill>
                  <a:srgbClr val="000000"/>
                </a:solidFill>
              </a:rPr>
              <a:t>souvent</a:t>
            </a:r>
            <a:r>
              <a:rPr lang="en-US" sz="2000" dirty="0">
                <a:solidFill>
                  <a:srgbClr val="000000"/>
                </a:solidFill>
              </a:rPr>
              <a:t> </a:t>
            </a:r>
            <a:r>
              <a:rPr lang="en-US" sz="2000" dirty="0" err="1">
                <a:solidFill>
                  <a:srgbClr val="000000"/>
                </a:solidFill>
              </a:rPr>
              <a:t>orientés</a:t>
            </a:r>
            <a:r>
              <a:rPr lang="en-US" sz="2000" dirty="0">
                <a:solidFill>
                  <a:srgbClr val="000000"/>
                </a:solidFill>
              </a:rPr>
              <a:t> </a:t>
            </a:r>
            <a:r>
              <a:rPr lang="en-US" sz="2000" dirty="0" err="1">
                <a:solidFill>
                  <a:srgbClr val="000000"/>
                </a:solidFill>
              </a:rPr>
              <a:t>sectoriellement</a:t>
            </a:r>
            <a:r>
              <a:rPr lang="en-US" sz="2000" dirty="0">
                <a:solidFill>
                  <a:srgbClr val="000000"/>
                </a:solidFill>
              </a:rPr>
              <a:t> : </a:t>
            </a:r>
            <a:r>
              <a:rPr lang="en-US" sz="2000" dirty="0" err="1">
                <a:solidFill>
                  <a:srgbClr val="000000"/>
                </a:solidFill>
              </a:rPr>
              <a:t>nécessite</a:t>
            </a:r>
            <a:r>
              <a:rPr lang="en-US" sz="2000" dirty="0">
                <a:solidFill>
                  <a:srgbClr val="000000"/>
                </a:solidFill>
              </a:rPr>
              <a:t> de </a:t>
            </a:r>
            <a:r>
              <a:rPr lang="en-US" sz="2000" dirty="0" err="1">
                <a:solidFill>
                  <a:srgbClr val="000000"/>
                </a:solidFill>
              </a:rPr>
              <a:t>travailler</a:t>
            </a:r>
            <a:r>
              <a:rPr lang="en-US" sz="2000" dirty="0">
                <a:solidFill>
                  <a:srgbClr val="000000"/>
                </a:solidFill>
              </a:rPr>
              <a:t> sur un plaidoyer conjoint pour des </a:t>
            </a:r>
            <a:r>
              <a:rPr lang="en-US" sz="2000" dirty="0" err="1">
                <a:solidFill>
                  <a:srgbClr val="000000"/>
                </a:solidFill>
              </a:rPr>
              <a:t>financements</a:t>
            </a:r>
            <a:r>
              <a:rPr lang="en-US" sz="2000" dirty="0">
                <a:solidFill>
                  <a:srgbClr val="000000"/>
                </a:solidFill>
              </a:rPr>
              <a:t> </a:t>
            </a:r>
            <a:r>
              <a:rPr lang="en-US" sz="2000" dirty="0" err="1">
                <a:solidFill>
                  <a:srgbClr val="000000"/>
                </a:solidFill>
              </a:rPr>
              <a:t>conjoints</a:t>
            </a:r>
            <a:endParaRPr lang="en-US" sz="2000" dirty="0">
              <a:solidFill>
                <a:srgbClr val="000000"/>
              </a:solidFill>
            </a:endParaRPr>
          </a:p>
          <a:p>
            <a:pPr marL="342900" lvl="0" indent="-342900">
              <a:buFont typeface="Wingdings 2" charset="2"/>
              <a:buChar char=""/>
            </a:pPr>
            <a:endParaRPr lang="en-US" sz="2000" dirty="0">
              <a:solidFill>
                <a:srgbClr val="000000"/>
              </a:solidFill>
            </a:endParaRPr>
          </a:p>
          <a:p>
            <a:pPr marL="342900" lvl="0" indent="-342900">
              <a:buFont typeface="Wingdings 2" charset="2"/>
              <a:buChar char=""/>
            </a:pPr>
            <a:r>
              <a:rPr lang="en-US" sz="2000" dirty="0" err="1">
                <a:solidFill>
                  <a:srgbClr val="000000"/>
                </a:solidFill>
              </a:rPr>
              <a:t>Manque</a:t>
            </a:r>
            <a:r>
              <a:rPr lang="en-US" sz="2000" dirty="0">
                <a:solidFill>
                  <a:srgbClr val="000000"/>
                </a:solidFill>
              </a:rPr>
              <a:t> </a:t>
            </a:r>
            <a:r>
              <a:rPr lang="en-US" sz="2000" dirty="0" err="1">
                <a:solidFill>
                  <a:srgbClr val="000000"/>
                </a:solidFill>
              </a:rPr>
              <a:t>d’outils</a:t>
            </a:r>
            <a:r>
              <a:rPr lang="en-US" sz="2000" dirty="0">
                <a:solidFill>
                  <a:srgbClr val="000000"/>
                </a:solidFill>
              </a:rPr>
              <a:t> </a:t>
            </a:r>
            <a:r>
              <a:rPr lang="en-US" sz="2000" dirty="0" err="1">
                <a:solidFill>
                  <a:srgbClr val="000000"/>
                </a:solidFill>
              </a:rPr>
              <a:t>conjoints</a:t>
            </a:r>
            <a:r>
              <a:rPr lang="en-US" sz="2000" dirty="0">
                <a:solidFill>
                  <a:srgbClr val="000000"/>
                </a:solidFill>
              </a:rPr>
              <a:t> de </a:t>
            </a:r>
            <a:r>
              <a:rPr lang="en-US" sz="2000" dirty="0" err="1">
                <a:solidFill>
                  <a:srgbClr val="000000"/>
                </a:solidFill>
              </a:rPr>
              <a:t>suivi</a:t>
            </a:r>
            <a:r>
              <a:rPr lang="en-US" sz="2000" dirty="0">
                <a:solidFill>
                  <a:srgbClr val="000000"/>
                </a:solidFill>
              </a:rPr>
              <a:t> </a:t>
            </a:r>
            <a:r>
              <a:rPr lang="en-US" sz="2000" dirty="0" err="1">
                <a:solidFill>
                  <a:srgbClr val="000000"/>
                </a:solidFill>
              </a:rPr>
              <a:t>d’évaluation</a:t>
            </a:r>
            <a:r>
              <a:rPr lang="en-US" sz="2000" dirty="0">
                <a:solidFill>
                  <a:srgbClr val="000000"/>
                </a:solidFill>
              </a:rPr>
              <a:t> </a:t>
            </a:r>
          </a:p>
          <a:p>
            <a:pPr marL="342900" lvl="0" indent="-342900">
              <a:buFont typeface="Wingdings 2" charset="2"/>
              <a:buChar char=""/>
            </a:pPr>
            <a:endParaRPr lang="en-US" sz="2000" dirty="0">
              <a:solidFill>
                <a:srgbClr val="000000"/>
              </a:solidFill>
            </a:endParaRPr>
          </a:p>
          <a:p>
            <a:pPr marL="342900" lvl="0" indent="-342900">
              <a:buFont typeface="Wingdings 2" charset="2"/>
              <a:buChar char=""/>
            </a:pPr>
            <a:r>
              <a:rPr lang="en-US" sz="2000" dirty="0">
                <a:solidFill>
                  <a:srgbClr val="000000"/>
                </a:solidFill>
              </a:rPr>
              <a:t>La </a:t>
            </a:r>
            <a:r>
              <a:rPr lang="en-US" sz="2000" dirty="0" err="1">
                <a:solidFill>
                  <a:srgbClr val="000000"/>
                </a:solidFill>
              </a:rPr>
              <a:t>complémentarité</a:t>
            </a:r>
            <a:r>
              <a:rPr lang="en-US" sz="2000" dirty="0">
                <a:solidFill>
                  <a:srgbClr val="000000"/>
                </a:solidFill>
              </a:rPr>
              <a:t> et la collaboration ne </a:t>
            </a:r>
            <a:r>
              <a:rPr lang="en-US" sz="2000" dirty="0" err="1">
                <a:solidFill>
                  <a:srgbClr val="000000"/>
                </a:solidFill>
              </a:rPr>
              <a:t>sont</a:t>
            </a:r>
            <a:r>
              <a:rPr lang="en-US" sz="2000" dirty="0">
                <a:solidFill>
                  <a:srgbClr val="000000"/>
                </a:solidFill>
              </a:rPr>
              <a:t> pas </a:t>
            </a:r>
            <a:r>
              <a:rPr lang="en-US" sz="2000" dirty="0" err="1">
                <a:solidFill>
                  <a:srgbClr val="000000"/>
                </a:solidFill>
              </a:rPr>
              <a:t>systématiques</a:t>
            </a:r>
            <a:r>
              <a:rPr lang="en-US" sz="2000" dirty="0">
                <a:solidFill>
                  <a:srgbClr val="000000"/>
                </a:solidFill>
              </a:rPr>
              <a:t> </a:t>
            </a:r>
            <a:r>
              <a:rPr lang="en-US" sz="2000" dirty="0" err="1">
                <a:solidFill>
                  <a:srgbClr val="000000"/>
                </a:solidFill>
              </a:rPr>
              <a:t>dans</a:t>
            </a:r>
            <a:r>
              <a:rPr lang="en-US" sz="2000" dirty="0">
                <a:solidFill>
                  <a:srgbClr val="000000"/>
                </a:solidFill>
              </a:rPr>
              <a:t> les </a:t>
            </a:r>
            <a:r>
              <a:rPr lang="en-US" sz="2000" dirty="0" err="1">
                <a:solidFill>
                  <a:srgbClr val="000000"/>
                </a:solidFill>
              </a:rPr>
              <a:t>comportements</a:t>
            </a:r>
            <a:r>
              <a:rPr lang="en-US" sz="2000" dirty="0">
                <a:solidFill>
                  <a:srgbClr val="000000"/>
                </a:solidFill>
              </a:rPr>
              <a:t> des </a:t>
            </a:r>
            <a:r>
              <a:rPr lang="en-US" sz="2000" dirty="0" err="1">
                <a:solidFill>
                  <a:srgbClr val="000000"/>
                </a:solidFill>
              </a:rPr>
              <a:t>intervenants</a:t>
            </a:r>
            <a:endParaRPr lang="en-US" sz="2000" dirty="0">
              <a:solidFill>
                <a:srgbClr val="000000"/>
              </a:solidFill>
            </a:endParaRPr>
          </a:p>
          <a:p>
            <a:pPr marL="342900" lvl="0" indent="-342900">
              <a:buFont typeface="Wingdings 2" charset="2"/>
              <a:buChar char=""/>
            </a:pPr>
            <a:endParaRPr lang="en-US" sz="2000" dirty="0">
              <a:solidFill>
                <a:srgbClr val="000000"/>
              </a:solidFill>
            </a:endParaRPr>
          </a:p>
          <a:p>
            <a:pPr marL="342900" lvl="0" indent="-342900">
              <a:buFont typeface="Wingdings 2" charset="2"/>
              <a:buChar char=""/>
            </a:pPr>
            <a:r>
              <a:rPr lang="fr-FR" sz="2000" dirty="0">
                <a:solidFill>
                  <a:srgbClr val="000000"/>
                </a:solidFill>
              </a:rPr>
              <a:t>Manque d’un cadre stratégique d’intervention conjointe</a:t>
            </a:r>
          </a:p>
          <a:p>
            <a:pPr lvl="0"/>
            <a:endParaRPr lang="en-US" sz="2000" dirty="0">
              <a:solidFill>
                <a:srgbClr val="000000"/>
              </a:solidFill>
            </a:endParaRPr>
          </a:p>
          <a:p>
            <a:pPr marL="342900" lvl="0" indent="-342900">
              <a:buFont typeface="Wingdings 2" charset="2"/>
              <a:buChar char=""/>
            </a:pPr>
            <a:r>
              <a:rPr lang="fr-FR" sz="2000" dirty="0">
                <a:solidFill>
                  <a:srgbClr val="000000"/>
                </a:solidFill>
              </a:rPr>
              <a:t>Engager les ministères sectoriels dans un leadership collaboratifs.</a:t>
            </a:r>
            <a:endParaRPr lang="en-US" sz="2000" dirty="0">
              <a:solidFill>
                <a:srgbClr val="000000"/>
              </a:solidFill>
            </a:endParaRPr>
          </a:p>
          <a:p>
            <a:pPr>
              <a:buClr>
                <a:srgbClr val="000000"/>
              </a:buClr>
            </a:pPr>
            <a:endParaRPr lang="fr-FR" sz="1400" kern="0" dirty="0">
              <a:solidFill>
                <a:schemeClr val="bg2"/>
              </a:solidFill>
              <a:latin typeface="Arial"/>
              <a:cs typeface="Arial"/>
              <a:sym typeface="Arial"/>
            </a:endParaRPr>
          </a:p>
          <a:p>
            <a:pPr marL="285750" indent="-285750">
              <a:buClr>
                <a:srgbClr val="000000"/>
              </a:buClr>
              <a:buFont typeface="Arial" panose="020B0604020202020204" pitchFamily="34" charset="0"/>
              <a:buChar char="•"/>
            </a:pPr>
            <a:endParaRPr lang="fr-FR" sz="1400" kern="0" dirty="0">
              <a:solidFill>
                <a:srgbClr val="000000"/>
              </a:solidFill>
              <a:latin typeface="Arial"/>
              <a:cs typeface="Arial"/>
              <a:sym typeface="Arial"/>
            </a:endParaRPr>
          </a:p>
          <a:p>
            <a:pPr marL="285750" indent="-285750">
              <a:buClr>
                <a:srgbClr val="000000"/>
              </a:buClr>
              <a:buFont typeface="Wingdings" panose="05000000000000000000" pitchFamily="2" charset="2"/>
              <a:buChar char="Ø"/>
            </a:pPr>
            <a:endParaRPr lang="fr-FR" sz="1400" kern="0" dirty="0">
              <a:solidFill>
                <a:srgbClr val="000000"/>
              </a:solidFill>
              <a:latin typeface="Arial"/>
              <a:cs typeface="Arial"/>
              <a:sym typeface="Arial"/>
            </a:endParaRPr>
          </a:p>
        </p:txBody>
      </p:sp>
      <p:sp>
        <p:nvSpPr>
          <p:cNvPr id="5" name="TextBox 4">
            <a:extLst>
              <a:ext uri="{FF2B5EF4-FFF2-40B4-BE49-F238E27FC236}">
                <a16:creationId xmlns:a16="http://schemas.microsoft.com/office/drawing/2014/main" id="{A7E7A33E-2556-4DF0-AFCA-42AF12E07399}"/>
              </a:ext>
            </a:extLst>
          </p:cNvPr>
          <p:cNvSpPr txBox="1"/>
          <p:nvPr/>
        </p:nvSpPr>
        <p:spPr>
          <a:xfrm>
            <a:off x="144484" y="0"/>
            <a:ext cx="6762750" cy="954107"/>
          </a:xfrm>
          <a:prstGeom prst="rect">
            <a:avLst/>
          </a:prstGeom>
          <a:noFill/>
        </p:spPr>
        <p:txBody>
          <a:bodyPr wrap="square" rtlCol="0">
            <a:spAutoFit/>
          </a:bodyPr>
          <a:lstStyle/>
          <a:p>
            <a:pPr>
              <a:buClr>
                <a:srgbClr val="000000"/>
              </a:buClr>
            </a:pPr>
            <a:r>
              <a:rPr lang="en-US" sz="2800" kern="0" dirty="0">
                <a:solidFill>
                  <a:srgbClr val="FFFFFF"/>
                </a:solidFill>
                <a:latin typeface="Arial"/>
                <a:cs typeface="Arial"/>
              </a:rPr>
              <a:t>Les </a:t>
            </a:r>
            <a:r>
              <a:rPr lang="en-US" sz="2800" kern="0" dirty="0" err="1">
                <a:solidFill>
                  <a:srgbClr val="FFFFFF"/>
                </a:solidFill>
                <a:latin typeface="Arial"/>
                <a:cs typeface="Arial"/>
              </a:rPr>
              <a:t>défis</a:t>
            </a:r>
            <a:r>
              <a:rPr lang="en-US" sz="2800" kern="0" dirty="0">
                <a:solidFill>
                  <a:srgbClr val="FFFFFF"/>
                </a:solidFill>
                <a:latin typeface="Arial"/>
                <a:cs typeface="Arial"/>
              </a:rPr>
              <a:t> de la collaboration Education/PE </a:t>
            </a:r>
            <a:r>
              <a:rPr lang="en-US" sz="2800" kern="0" dirty="0" err="1">
                <a:solidFill>
                  <a:srgbClr val="FFFFFF"/>
                </a:solidFill>
                <a:latin typeface="Arial"/>
                <a:cs typeface="Arial"/>
              </a:rPr>
              <a:t>sont</a:t>
            </a:r>
            <a:r>
              <a:rPr lang="en-US" sz="2800" kern="0" dirty="0">
                <a:solidFill>
                  <a:srgbClr val="FFFFFF"/>
                </a:solidFill>
                <a:latin typeface="Arial"/>
                <a:cs typeface="Arial"/>
              </a:rPr>
              <a:t> </a:t>
            </a:r>
            <a:r>
              <a:rPr lang="en-US" sz="2800" kern="0" dirty="0" err="1">
                <a:solidFill>
                  <a:srgbClr val="FFFFFF"/>
                </a:solidFill>
                <a:latin typeface="Arial"/>
                <a:cs typeface="Arial"/>
              </a:rPr>
              <a:t>nombreux</a:t>
            </a:r>
            <a:r>
              <a:rPr lang="en-US" sz="2800" kern="0" dirty="0">
                <a:solidFill>
                  <a:srgbClr val="FFFFFF"/>
                </a:solidFill>
                <a:latin typeface="Arial"/>
                <a:cs typeface="Arial"/>
              </a:rPr>
              <a:t>:</a:t>
            </a:r>
            <a:endParaRPr lang="fr-FR" sz="2800" kern="0" dirty="0">
              <a:solidFill>
                <a:srgbClr val="FFFFFF"/>
              </a:solidFill>
              <a:latin typeface="Arial"/>
              <a:cs typeface="Arial"/>
              <a:sym typeface="Arial"/>
            </a:endParaRPr>
          </a:p>
        </p:txBody>
      </p:sp>
      <p:pic>
        <p:nvPicPr>
          <p:cNvPr id="1032" name="Picture 8" descr="Mali | Global Education Cluster">
            <a:extLst>
              <a:ext uri="{FF2B5EF4-FFF2-40B4-BE49-F238E27FC236}">
                <a16:creationId xmlns:a16="http://schemas.microsoft.com/office/drawing/2014/main" id="{93DA4A29-C721-41B5-83EA-6FFD477924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86320" y="0"/>
            <a:ext cx="1960880" cy="10214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977538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Mali | Global Education Cluster">
            <a:extLst>
              <a:ext uri="{FF2B5EF4-FFF2-40B4-BE49-F238E27FC236}">
                <a16:creationId xmlns:a16="http://schemas.microsoft.com/office/drawing/2014/main" id="{19458140-8D8D-FE48-9836-2EA71256BB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96479" y="10719"/>
            <a:ext cx="1923225" cy="100180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6CC02913-12D2-D946-90F5-C9883F4FE00D}"/>
              </a:ext>
            </a:extLst>
          </p:cNvPr>
          <p:cNvSpPr txBox="1"/>
          <p:nvPr/>
        </p:nvSpPr>
        <p:spPr>
          <a:xfrm>
            <a:off x="112541" y="239151"/>
            <a:ext cx="5343129" cy="523220"/>
          </a:xfrm>
          <a:prstGeom prst="rect">
            <a:avLst/>
          </a:prstGeom>
          <a:noFill/>
        </p:spPr>
        <p:txBody>
          <a:bodyPr wrap="none" rtlCol="0">
            <a:spAutoFit/>
          </a:bodyPr>
          <a:lstStyle/>
          <a:p>
            <a:pPr>
              <a:buClr>
                <a:srgbClr val="000000"/>
              </a:buClr>
            </a:pPr>
            <a:r>
              <a:rPr lang="en-US" sz="2800" kern="0" dirty="0">
                <a:solidFill>
                  <a:srgbClr val="FFFFFF"/>
                </a:solidFill>
                <a:latin typeface="Arial"/>
                <a:cs typeface="Arial"/>
              </a:rPr>
              <a:t>Perspectives/Recommendations</a:t>
            </a:r>
          </a:p>
        </p:txBody>
      </p:sp>
      <p:sp>
        <p:nvSpPr>
          <p:cNvPr id="5" name="TextBox 4">
            <a:extLst>
              <a:ext uri="{FF2B5EF4-FFF2-40B4-BE49-F238E27FC236}">
                <a16:creationId xmlns:a16="http://schemas.microsoft.com/office/drawing/2014/main" id="{E0C78B23-47CB-F644-83B7-61A97C399F79}"/>
              </a:ext>
            </a:extLst>
          </p:cNvPr>
          <p:cNvSpPr txBox="1"/>
          <p:nvPr/>
        </p:nvSpPr>
        <p:spPr>
          <a:xfrm>
            <a:off x="112541" y="2568397"/>
            <a:ext cx="8541684" cy="2523768"/>
          </a:xfrm>
          <a:prstGeom prst="rect">
            <a:avLst/>
          </a:prstGeom>
          <a:noFill/>
        </p:spPr>
        <p:txBody>
          <a:bodyPr wrap="square" rtlCol="0">
            <a:spAutoFit/>
          </a:bodyPr>
          <a:lstStyle/>
          <a:p>
            <a:pPr marL="342900" indent="-342900">
              <a:buFont typeface="Wingdings 2" charset="2"/>
              <a:buChar char=""/>
            </a:pPr>
            <a:r>
              <a:rPr lang="en-US" sz="2000" dirty="0" err="1">
                <a:solidFill>
                  <a:srgbClr val="000000"/>
                </a:solidFill>
              </a:rPr>
              <a:t>Mise</a:t>
            </a:r>
            <a:r>
              <a:rPr lang="en-US" sz="2000" dirty="0">
                <a:solidFill>
                  <a:srgbClr val="000000"/>
                </a:solidFill>
              </a:rPr>
              <a:t> </a:t>
            </a:r>
            <a:r>
              <a:rPr lang="en-US" sz="2000" dirty="0" err="1">
                <a:solidFill>
                  <a:srgbClr val="000000"/>
                </a:solidFill>
              </a:rPr>
              <a:t>en</a:t>
            </a:r>
            <a:r>
              <a:rPr lang="en-US" sz="2000" dirty="0">
                <a:solidFill>
                  <a:srgbClr val="000000"/>
                </a:solidFill>
              </a:rPr>
              <a:t> place d’un </a:t>
            </a:r>
            <a:r>
              <a:rPr lang="en-US" sz="2000" dirty="0" err="1">
                <a:solidFill>
                  <a:srgbClr val="000000"/>
                </a:solidFill>
              </a:rPr>
              <a:t>groupe</a:t>
            </a:r>
            <a:r>
              <a:rPr lang="en-US" sz="2000" dirty="0">
                <a:solidFill>
                  <a:srgbClr val="000000"/>
                </a:solidFill>
              </a:rPr>
              <a:t> de travail conjoint sur la collaboration</a:t>
            </a:r>
          </a:p>
          <a:p>
            <a:endParaRPr lang="en-US" sz="2000" dirty="0">
              <a:solidFill>
                <a:srgbClr val="000000"/>
              </a:solidFill>
            </a:endParaRPr>
          </a:p>
          <a:p>
            <a:pPr marL="342900" indent="-342900">
              <a:buFont typeface="Wingdings 2" charset="2"/>
              <a:buChar char=""/>
            </a:pPr>
            <a:r>
              <a:rPr lang="fr-FR" sz="2000" dirty="0">
                <a:solidFill>
                  <a:srgbClr val="000000"/>
                </a:solidFill>
              </a:rPr>
              <a:t>Développer une note stratégique conjointe de Réponse Rapide avec l’appui du niveau global.</a:t>
            </a:r>
          </a:p>
          <a:p>
            <a:endParaRPr lang="fr-FR" sz="2000" dirty="0">
              <a:solidFill>
                <a:srgbClr val="000000"/>
              </a:solidFill>
            </a:endParaRPr>
          </a:p>
          <a:p>
            <a:pPr marL="342900" indent="-342900">
              <a:buFont typeface="Wingdings 2" charset="2"/>
              <a:buChar char=""/>
            </a:pPr>
            <a:r>
              <a:rPr lang="fr-FR" sz="2000" dirty="0">
                <a:solidFill>
                  <a:srgbClr val="000000"/>
                </a:solidFill>
              </a:rPr>
              <a:t>Former les enseignants au PSS et à la cartographie des risques et à la réduction des risques de conflits et de catastrophes dans les écoles.</a:t>
            </a:r>
          </a:p>
          <a:p>
            <a:endParaRPr lang="en-US" dirty="0"/>
          </a:p>
        </p:txBody>
      </p:sp>
    </p:spTree>
    <p:extLst>
      <p:ext uri="{BB962C8B-B14F-4D97-AF65-F5344CB8AC3E}">
        <p14:creationId xmlns:p14="http://schemas.microsoft.com/office/powerpoint/2010/main" val="2034245766"/>
      </p:ext>
    </p:extLst>
  </p:cSld>
  <p:clrMapOvr>
    <a:masterClrMapping/>
  </p:clrMapOvr>
  <p:transition spd="slow">
    <p:randomBar dir="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8" descr="Mali | Global Education Cluster">
            <a:extLst>
              <a:ext uri="{FF2B5EF4-FFF2-40B4-BE49-F238E27FC236}">
                <a16:creationId xmlns:a16="http://schemas.microsoft.com/office/drawing/2014/main" id="{9FA5215F-8975-9240-A642-5978CBE7A0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5260" y="0"/>
            <a:ext cx="1911460" cy="99568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67D97743-BCFE-6048-9F22-19110DC7712E}"/>
              </a:ext>
            </a:extLst>
          </p:cNvPr>
          <p:cNvSpPr/>
          <p:nvPr/>
        </p:nvSpPr>
        <p:spPr>
          <a:xfrm>
            <a:off x="3699803" y="2574388"/>
            <a:ext cx="4380237" cy="1569660"/>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96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Merci!</a:t>
            </a:r>
          </a:p>
        </p:txBody>
      </p:sp>
    </p:spTree>
    <p:extLst>
      <p:ext uri="{BB962C8B-B14F-4D97-AF65-F5344CB8AC3E}">
        <p14:creationId xmlns:p14="http://schemas.microsoft.com/office/powerpoint/2010/main" val="28684968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8" descr="Mali | Global Education Cluster">
            <a:extLst>
              <a:ext uri="{FF2B5EF4-FFF2-40B4-BE49-F238E27FC236}">
                <a16:creationId xmlns:a16="http://schemas.microsoft.com/office/drawing/2014/main" id="{5726DE60-FED1-0242-B370-FA9B0FC45F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5260" y="0"/>
            <a:ext cx="1911460" cy="99568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53046E8-99A2-C14E-9A55-8E38CE68D78A}"/>
              </a:ext>
            </a:extLst>
          </p:cNvPr>
          <p:cNvSpPr txBox="1"/>
          <p:nvPr/>
        </p:nvSpPr>
        <p:spPr>
          <a:xfrm>
            <a:off x="1874197" y="2801560"/>
            <a:ext cx="8784036" cy="1569660"/>
          </a:xfrm>
          <a:prstGeom prst="rect">
            <a:avLst/>
          </a:prstGeom>
          <a:noFill/>
        </p:spPr>
        <p:txBody>
          <a:bodyPr wrap="square" rtlCol="0">
            <a:spAutoFit/>
          </a:bodyPr>
          <a:lstStyle/>
          <a:p>
            <a:pPr algn="ctr"/>
            <a:r>
              <a:rPr lang="en-AU" sz="2400" dirty="0"/>
              <a:t> </a:t>
            </a:r>
            <a:r>
              <a:rPr lang="fr-FR" sz="4800" dirty="0">
                <a:solidFill>
                  <a:srgbClr val="7030A0"/>
                </a:solidFill>
                <a:latin typeface="+mj-lt"/>
                <a:ea typeface="+mj-ea"/>
                <a:cs typeface="+mj-cs"/>
              </a:rPr>
              <a:t>L’expérience</a:t>
            </a:r>
            <a:r>
              <a:rPr lang="en-AU" sz="4800" dirty="0">
                <a:solidFill>
                  <a:srgbClr val="7030A0"/>
                </a:solidFill>
                <a:latin typeface="+mj-lt"/>
                <a:ea typeface="+mj-ea"/>
                <a:cs typeface="+mj-cs"/>
              </a:rPr>
              <a:t> de la RDC </a:t>
            </a:r>
            <a:r>
              <a:rPr lang="fr-FR" sz="4800" dirty="0">
                <a:solidFill>
                  <a:srgbClr val="7030A0"/>
                </a:solidFill>
                <a:latin typeface="+mj-lt"/>
                <a:ea typeface="+mj-ea"/>
                <a:cs typeface="+mj-cs"/>
              </a:rPr>
              <a:t>sur la mobilisation des ressources</a:t>
            </a:r>
            <a:endParaRPr lang="en-US" sz="4800" dirty="0">
              <a:solidFill>
                <a:srgbClr val="7030A0"/>
              </a:solidFill>
              <a:latin typeface="+mj-lt"/>
              <a:ea typeface="+mj-ea"/>
              <a:cs typeface="+mj-cs"/>
            </a:endParaRPr>
          </a:p>
        </p:txBody>
      </p:sp>
      <p:pic>
        <p:nvPicPr>
          <p:cNvPr id="5" name="Picture 2" descr="Fonds Humanitaire en République Démocratique du Congo | HumanitarianResponse">
            <a:extLst>
              <a:ext uri="{FF2B5EF4-FFF2-40B4-BE49-F238E27FC236}">
                <a16:creationId xmlns:a16="http://schemas.microsoft.com/office/drawing/2014/main" id="{465F9908-1ED4-2549-9E8A-C7C9726DDFD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58175" y="5427071"/>
            <a:ext cx="3933825" cy="7500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72823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8" descr="Mali | Global Education Cluster">
            <a:extLst>
              <a:ext uri="{FF2B5EF4-FFF2-40B4-BE49-F238E27FC236}">
                <a16:creationId xmlns:a16="http://schemas.microsoft.com/office/drawing/2014/main" id="{5726DE60-FED1-0242-B370-FA9B0FC45F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5260" y="0"/>
            <a:ext cx="1911460" cy="99568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53046E8-99A2-C14E-9A55-8E38CE68D78A}"/>
              </a:ext>
            </a:extLst>
          </p:cNvPr>
          <p:cNvSpPr txBox="1"/>
          <p:nvPr/>
        </p:nvSpPr>
        <p:spPr>
          <a:xfrm>
            <a:off x="171450" y="1300163"/>
            <a:ext cx="5414963" cy="4801314"/>
          </a:xfrm>
          <a:prstGeom prst="rect">
            <a:avLst/>
          </a:prstGeom>
          <a:noFill/>
        </p:spPr>
        <p:txBody>
          <a:bodyPr wrap="square" rtlCol="0">
            <a:spAutoFit/>
          </a:bodyPr>
          <a:lstStyle/>
          <a:p>
            <a:pPr algn="just">
              <a:buClr>
                <a:srgbClr val="000000"/>
              </a:buClr>
            </a:pPr>
            <a:r>
              <a:rPr lang="fr-FR" kern="0" dirty="0">
                <a:solidFill>
                  <a:srgbClr val="84779B"/>
                </a:solidFill>
                <a:cs typeface="Arial"/>
                <a:sym typeface="Arial"/>
              </a:rPr>
              <a:t>Depuis fin Mars 2022, les territoires de </a:t>
            </a:r>
            <a:r>
              <a:rPr lang="fr-FR" kern="0" dirty="0" err="1">
                <a:solidFill>
                  <a:srgbClr val="84779B"/>
                </a:solidFill>
                <a:cs typeface="Arial"/>
                <a:sym typeface="Arial"/>
              </a:rPr>
              <a:t>Rutshuru</a:t>
            </a:r>
            <a:r>
              <a:rPr lang="fr-FR" kern="0" dirty="0">
                <a:solidFill>
                  <a:srgbClr val="84779B"/>
                </a:solidFill>
                <a:cs typeface="Arial"/>
                <a:sym typeface="Arial"/>
              </a:rPr>
              <a:t> et Nyiragongo dans la province du Nord Kivu sont marqués par le conflit armé entre le groupe armé M23 et l’armée congolaise.</a:t>
            </a:r>
          </a:p>
          <a:p>
            <a:pPr algn="just">
              <a:buClr>
                <a:srgbClr val="000000"/>
              </a:buClr>
            </a:pPr>
            <a:endParaRPr lang="fr-FR" kern="0" dirty="0">
              <a:solidFill>
                <a:srgbClr val="000000"/>
              </a:solidFill>
              <a:cs typeface="Arial"/>
              <a:sym typeface="Arial"/>
            </a:endParaRPr>
          </a:p>
          <a:p>
            <a:pPr marL="285750" indent="-285750" algn="just">
              <a:buClr>
                <a:srgbClr val="000000"/>
              </a:buClr>
              <a:buFont typeface="Arial" panose="020B0604020202020204" pitchFamily="34" charset="0"/>
              <a:buChar char="•"/>
            </a:pPr>
            <a:r>
              <a:rPr lang="fr-FR" b="1" kern="0" dirty="0">
                <a:solidFill>
                  <a:srgbClr val="C00000"/>
                </a:solidFill>
                <a:cs typeface="Arial"/>
                <a:sym typeface="Arial"/>
              </a:rPr>
              <a:t>Plus de 150,000 personnes déplacées</a:t>
            </a:r>
          </a:p>
          <a:p>
            <a:pPr marL="285750" indent="-285750" algn="just">
              <a:buClr>
                <a:srgbClr val="000000"/>
              </a:buClr>
              <a:buFont typeface="Arial" panose="020B0604020202020204" pitchFamily="34" charset="0"/>
              <a:buChar char="•"/>
            </a:pPr>
            <a:endParaRPr lang="fr-FR" b="1" kern="0" dirty="0">
              <a:solidFill>
                <a:srgbClr val="C00000"/>
              </a:solidFill>
              <a:cs typeface="Arial"/>
              <a:sym typeface="Arial"/>
            </a:endParaRPr>
          </a:p>
          <a:p>
            <a:pPr marL="285750" indent="-285750" algn="just">
              <a:buClr>
                <a:srgbClr val="000000"/>
              </a:buClr>
              <a:buFont typeface="Arial" panose="020B0604020202020204" pitchFamily="34" charset="0"/>
              <a:buChar char="•"/>
            </a:pPr>
            <a:r>
              <a:rPr lang="fr-FR" b="1" kern="0" dirty="0">
                <a:solidFill>
                  <a:srgbClr val="C00000"/>
                </a:solidFill>
                <a:cs typeface="Arial"/>
                <a:sym typeface="Arial"/>
              </a:rPr>
              <a:t>Plus de 1000 ENA identifiés et pris en charge</a:t>
            </a:r>
          </a:p>
          <a:p>
            <a:pPr marL="285750" indent="-285750" algn="just">
              <a:buClr>
                <a:srgbClr val="000000"/>
              </a:buClr>
              <a:buFont typeface="Arial" panose="020B0604020202020204" pitchFamily="34" charset="0"/>
              <a:buChar char="•"/>
            </a:pPr>
            <a:endParaRPr lang="fr-FR" b="1" kern="0" dirty="0">
              <a:solidFill>
                <a:srgbClr val="C00000"/>
              </a:solidFill>
              <a:cs typeface="Arial"/>
              <a:sym typeface="Arial"/>
            </a:endParaRPr>
          </a:p>
          <a:p>
            <a:pPr marL="285750" indent="-285750" algn="just">
              <a:buClr>
                <a:srgbClr val="000000"/>
              </a:buClr>
              <a:buFont typeface="Arial" panose="020B0604020202020204" pitchFamily="34" charset="0"/>
              <a:buChar char="•"/>
            </a:pPr>
            <a:r>
              <a:rPr lang="fr-FR" b="1" kern="0" dirty="0">
                <a:solidFill>
                  <a:srgbClr val="C00000"/>
                </a:solidFill>
                <a:cs typeface="Arial"/>
                <a:sym typeface="Arial"/>
              </a:rPr>
              <a:t>148 écoles affectées par la crise (occupées, détruites, fermées) </a:t>
            </a:r>
          </a:p>
          <a:p>
            <a:pPr marL="285750" indent="-285750" algn="just">
              <a:buClr>
                <a:srgbClr val="000000"/>
              </a:buClr>
              <a:buFont typeface="Arial" panose="020B0604020202020204" pitchFamily="34" charset="0"/>
              <a:buChar char="•"/>
            </a:pPr>
            <a:endParaRPr lang="fr-FR" b="1" kern="0" dirty="0">
              <a:solidFill>
                <a:srgbClr val="C00000"/>
              </a:solidFill>
              <a:cs typeface="Arial"/>
              <a:sym typeface="Arial"/>
            </a:endParaRPr>
          </a:p>
          <a:p>
            <a:pPr marL="285750" indent="-285750" algn="just">
              <a:buClr>
                <a:srgbClr val="000000"/>
              </a:buClr>
              <a:buFont typeface="Arial" panose="020B0604020202020204" pitchFamily="34" charset="0"/>
              <a:buChar char="•"/>
            </a:pPr>
            <a:r>
              <a:rPr lang="fr-FR" b="1" kern="0" dirty="0">
                <a:solidFill>
                  <a:srgbClr val="C00000"/>
                </a:solidFill>
                <a:cs typeface="Arial"/>
                <a:sym typeface="Arial"/>
              </a:rPr>
              <a:t>Près de 35,000 élèves affectés</a:t>
            </a:r>
          </a:p>
          <a:p>
            <a:pPr algn="just">
              <a:buClr>
                <a:srgbClr val="000000"/>
              </a:buClr>
            </a:pPr>
            <a:endParaRPr lang="fr-FR" b="1" kern="0" dirty="0">
              <a:solidFill>
                <a:srgbClr val="C00000"/>
              </a:solidFill>
              <a:cs typeface="Arial"/>
              <a:sym typeface="Arial"/>
            </a:endParaRPr>
          </a:p>
          <a:p>
            <a:pPr marL="285750" indent="-285750" algn="just">
              <a:buClr>
                <a:srgbClr val="000000"/>
              </a:buClr>
              <a:buFont typeface="Arial" panose="020B0604020202020204" pitchFamily="34" charset="0"/>
              <a:buChar char="•"/>
            </a:pPr>
            <a:endParaRPr lang="fr-FR" b="1" kern="0" dirty="0">
              <a:solidFill>
                <a:srgbClr val="C00000"/>
              </a:solidFill>
              <a:cs typeface="Arial"/>
              <a:sym typeface="Arial"/>
            </a:endParaRPr>
          </a:p>
          <a:p>
            <a:pPr algn="just">
              <a:buClr>
                <a:srgbClr val="000000"/>
              </a:buClr>
            </a:pPr>
            <a:r>
              <a:rPr lang="fr-FR" b="1" kern="0" dirty="0">
                <a:solidFill>
                  <a:schemeClr val="bg2"/>
                </a:solidFill>
                <a:cs typeface="Arial"/>
                <a:sym typeface="Wingdings" panose="05000000000000000000" pitchFamily="2" charset="2"/>
              </a:rPr>
              <a:t></a:t>
            </a:r>
            <a:r>
              <a:rPr lang="fr-FR" b="1" kern="0" dirty="0">
                <a:solidFill>
                  <a:schemeClr val="bg2"/>
                </a:solidFill>
                <a:cs typeface="Arial"/>
                <a:sym typeface="Arial"/>
              </a:rPr>
              <a:t> Allocation de 4 Millions USD par le FHRDC spécifique crise M23</a:t>
            </a:r>
            <a:endParaRPr lang="fr-FR" kern="0" dirty="0">
              <a:solidFill>
                <a:schemeClr val="bg2"/>
              </a:solidFill>
              <a:cs typeface="Arial"/>
              <a:sym typeface="Arial"/>
            </a:endParaRPr>
          </a:p>
        </p:txBody>
      </p:sp>
      <p:pic>
        <p:nvPicPr>
          <p:cNvPr id="5" name="Picture 4">
            <a:extLst>
              <a:ext uri="{FF2B5EF4-FFF2-40B4-BE49-F238E27FC236}">
                <a16:creationId xmlns:a16="http://schemas.microsoft.com/office/drawing/2014/main" id="{E3D1F49B-D52C-AB46-9C84-235075477480}"/>
              </a:ext>
            </a:extLst>
          </p:cNvPr>
          <p:cNvPicPr>
            <a:picLocks noChangeAspect="1"/>
          </p:cNvPicPr>
          <p:nvPr/>
        </p:nvPicPr>
        <p:blipFill>
          <a:blip r:embed="rId3"/>
          <a:stretch>
            <a:fillRect/>
          </a:stretch>
        </p:blipFill>
        <p:spPr>
          <a:xfrm>
            <a:off x="6724651" y="1853647"/>
            <a:ext cx="4243651" cy="3694346"/>
          </a:xfrm>
          <a:prstGeom prst="rect">
            <a:avLst/>
          </a:prstGeom>
        </p:spPr>
      </p:pic>
      <p:sp>
        <p:nvSpPr>
          <p:cNvPr id="6" name="Title 1">
            <a:extLst>
              <a:ext uri="{FF2B5EF4-FFF2-40B4-BE49-F238E27FC236}">
                <a16:creationId xmlns:a16="http://schemas.microsoft.com/office/drawing/2014/main" id="{A931918A-4FCC-0647-9709-0D3A4055D138}"/>
              </a:ext>
            </a:extLst>
          </p:cNvPr>
          <p:cNvSpPr>
            <a:spLocks noGrp="1"/>
          </p:cNvSpPr>
          <p:nvPr>
            <p:ph type="title"/>
          </p:nvPr>
        </p:nvSpPr>
        <p:spPr>
          <a:xfrm>
            <a:off x="192157" y="208575"/>
            <a:ext cx="8353530" cy="578530"/>
          </a:xfrm>
        </p:spPr>
        <p:txBody>
          <a:bodyPr>
            <a:normAutofit fontScale="90000"/>
          </a:bodyPr>
          <a:lstStyle/>
          <a:p>
            <a:r>
              <a:rPr lang="en-US" dirty="0"/>
              <a:t>Background et </a:t>
            </a:r>
            <a:r>
              <a:rPr lang="en-US" dirty="0" err="1"/>
              <a:t>contexte</a:t>
            </a:r>
            <a:endParaRPr lang="en-US" dirty="0"/>
          </a:p>
        </p:txBody>
      </p:sp>
    </p:spTree>
    <p:extLst>
      <p:ext uri="{BB962C8B-B14F-4D97-AF65-F5344CB8AC3E}">
        <p14:creationId xmlns:p14="http://schemas.microsoft.com/office/powerpoint/2010/main" val="20280066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8" descr="Mali | Global Education Cluster">
            <a:extLst>
              <a:ext uri="{FF2B5EF4-FFF2-40B4-BE49-F238E27FC236}">
                <a16:creationId xmlns:a16="http://schemas.microsoft.com/office/drawing/2014/main" id="{5726DE60-FED1-0242-B370-FA9B0FC45F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5260" y="0"/>
            <a:ext cx="1911460" cy="99568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Diagram 5">
            <a:extLst>
              <a:ext uri="{FF2B5EF4-FFF2-40B4-BE49-F238E27FC236}">
                <a16:creationId xmlns:a16="http://schemas.microsoft.com/office/drawing/2014/main" id="{71B4621E-42B0-4841-8959-4C3247C6A028}"/>
              </a:ext>
            </a:extLst>
          </p:cNvPr>
          <p:cNvGraphicFramePr/>
          <p:nvPr>
            <p:extLst>
              <p:ext uri="{D42A27DB-BD31-4B8C-83A1-F6EECF244321}">
                <p14:modId xmlns:p14="http://schemas.microsoft.com/office/powerpoint/2010/main" val="2110841181"/>
              </p:ext>
            </p:extLst>
          </p:nvPr>
        </p:nvGraphicFramePr>
        <p:xfrm>
          <a:off x="328612" y="1343026"/>
          <a:ext cx="10186988" cy="46565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itle 1">
            <a:extLst>
              <a:ext uri="{FF2B5EF4-FFF2-40B4-BE49-F238E27FC236}">
                <a16:creationId xmlns:a16="http://schemas.microsoft.com/office/drawing/2014/main" id="{A0E353F0-CA3E-DF42-8D76-8AD2EF2E8417}"/>
              </a:ext>
            </a:extLst>
          </p:cNvPr>
          <p:cNvSpPr>
            <a:spLocks noGrp="1"/>
          </p:cNvSpPr>
          <p:nvPr>
            <p:ph type="title"/>
          </p:nvPr>
        </p:nvSpPr>
        <p:spPr>
          <a:xfrm>
            <a:off x="192157" y="208575"/>
            <a:ext cx="8353530" cy="578530"/>
          </a:xfrm>
        </p:spPr>
        <p:txBody>
          <a:bodyPr>
            <a:normAutofit fontScale="90000"/>
          </a:bodyPr>
          <a:lstStyle/>
          <a:p>
            <a:r>
              <a:rPr lang="en-US" dirty="0"/>
              <a:t>Coordination PESU-ESU</a:t>
            </a:r>
          </a:p>
        </p:txBody>
      </p:sp>
    </p:spTree>
    <p:extLst>
      <p:ext uri="{BB962C8B-B14F-4D97-AF65-F5344CB8AC3E}">
        <p14:creationId xmlns:p14="http://schemas.microsoft.com/office/powerpoint/2010/main" val="36841803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8" descr="Mali | Global Education Cluster">
            <a:extLst>
              <a:ext uri="{FF2B5EF4-FFF2-40B4-BE49-F238E27FC236}">
                <a16:creationId xmlns:a16="http://schemas.microsoft.com/office/drawing/2014/main" id="{5726DE60-FED1-0242-B370-FA9B0FC45F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5260" y="0"/>
            <a:ext cx="1911460" cy="995680"/>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a:extLst>
              <a:ext uri="{FF2B5EF4-FFF2-40B4-BE49-F238E27FC236}">
                <a16:creationId xmlns:a16="http://schemas.microsoft.com/office/drawing/2014/main" id="{A0E353F0-CA3E-DF42-8D76-8AD2EF2E8417}"/>
              </a:ext>
            </a:extLst>
          </p:cNvPr>
          <p:cNvSpPr>
            <a:spLocks noGrp="1"/>
          </p:cNvSpPr>
          <p:nvPr>
            <p:ph type="title"/>
          </p:nvPr>
        </p:nvSpPr>
        <p:spPr>
          <a:xfrm>
            <a:off x="192157" y="208575"/>
            <a:ext cx="8353530" cy="578530"/>
          </a:xfrm>
        </p:spPr>
        <p:txBody>
          <a:bodyPr>
            <a:normAutofit fontScale="90000"/>
          </a:bodyPr>
          <a:lstStyle/>
          <a:p>
            <a:r>
              <a:rPr lang="en-US" dirty="0"/>
              <a:t>Coordination PESU-ESU</a:t>
            </a:r>
          </a:p>
        </p:txBody>
      </p:sp>
      <p:sp>
        <p:nvSpPr>
          <p:cNvPr id="5" name="TextBox 4">
            <a:extLst>
              <a:ext uri="{FF2B5EF4-FFF2-40B4-BE49-F238E27FC236}">
                <a16:creationId xmlns:a16="http://schemas.microsoft.com/office/drawing/2014/main" id="{E6E36FE9-A601-EE4D-84DB-DBAFD7234B1F}"/>
              </a:ext>
            </a:extLst>
          </p:cNvPr>
          <p:cNvSpPr txBox="1"/>
          <p:nvPr/>
        </p:nvSpPr>
        <p:spPr>
          <a:xfrm>
            <a:off x="192157" y="1447142"/>
            <a:ext cx="11315700" cy="4278094"/>
          </a:xfrm>
          <a:prstGeom prst="rect">
            <a:avLst/>
          </a:prstGeom>
          <a:noFill/>
          <a:ln>
            <a:noFill/>
          </a:ln>
        </p:spPr>
        <p:txBody>
          <a:bodyPr wrap="square" rtlCol="0">
            <a:spAutoFit/>
          </a:bodyPr>
          <a:lstStyle/>
          <a:p>
            <a:pPr algn="just">
              <a:buClr>
                <a:srgbClr val="000000"/>
              </a:buClr>
            </a:pPr>
            <a:r>
              <a:rPr lang="fr-FR" sz="1600" b="1" kern="0" dirty="0">
                <a:solidFill>
                  <a:srgbClr val="C0504D"/>
                </a:solidFill>
                <a:latin typeface="Arial"/>
                <a:cs typeface="Arial"/>
                <a:sym typeface="Arial"/>
              </a:rPr>
              <a:t>Activités Clés des projets sélectionnés</a:t>
            </a:r>
          </a:p>
          <a:p>
            <a:pPr algn="just">
              <a:buClr>
                <a:srgbClr val="000000"/>
              </a:buClr>
            </a:pPr>
            <a:endParaRPr lang="fr-FR" sz="1600" kern="0" dirty="0">
              <a:solidFill>
                <a:srgbClr val="84779B"/>
              </a:solidFill>
              <a:latin typeface="Arial"/>
              <a:cs typeface="Arial"/>
              <a:sym typeface="Arial"/>
            </a:endParaRPr>
          </a:p>
          <a:p>
            <a:pPr marL="285750" indent="-285750" algn="just">
              <a:buClr>
                <a:srgbClr val="000000"/>
              </a:buClr>
              <a:buFont typeface="Wingdings" panose="05000000000000000000" pitchFamily="2" charset="2"/>
              <a:buChar char="q"/>
            </a:pPr>
            <a:r>
              <a:rPr lang="fr-FR" sz="1600" kern="0" dirty="0">
                <a:solidFill>
                  <a:srgbClr val="84779B"/>
                </a:solidFill>
                <a:latin typeface="Arial" panose="020B0604020202020204" pitchFamily="34" charset="0"/>
                <a:cs typeface="Arial"/>
                <a:sym typeface="Arial"/>
              </a:rPr>
              <a:t>Mise en place et/ou redynamisation d'un système de référencement à l'école (2 points focaux protection dans les écoles - enseignants) ;</a:t>
            </a:r>
          </a:p>
          <a:p>
            <a:pPr marL="285750" indent="-285750" algn="just">
              <a:buClr>
                <a:srgbClr val="000000"/>
              </a:buClr>
              <a:buFont typeface="Wingdings" panose="05000000000000000000" pitchFamily="2" charset="2"/>
              <a:buChar char="q"/>
            </a:pPr>
            <a:endParaRPr lang="fr-FR" sz="1600" kern="0" dirty="0">
              <a:solidFill>
                <a:srgbClr val="84779B"/>
              </a:solidFill>
              <a:latin typeface="Arial" panose="020B0604020202020204" pitchFamily="34" charset="0"/>
              <a:cs typeface="Arial"/>
              <a:sym typeface="Arial"/>
            </a:endParaRPr>
          </a:p>
          <a:p>
            <a:pPr marL="285750" indent="-285750" algn="just">
              <a:buClr>
                <a:srgbClr val="000000"/>
              </a:buClr>
              <a:buFont typeface="Wingdings" panose="05000000000000000000" pitchFamily="2" charset="2"/>
              <a:buChar char="q"/>
            </a:pPr>
            <a:r>
              <a:rPr lang="fr-FR" sz="1600" kern="0" dirty="0">
                <a:solidFill>
                  <a:srgbClr val="84779B"/>
                </a:solidFill>
                <a:latin typeface="Arial" panose="020B0604020202020204" pitchFamily="34" charset="0"/>
                <a:cs typeface="Arial"/>
                <a:sym typeface="Arial"/>
              </a:rPr>
              <a:t>Formation aux enseignants en identification et référencement des cas de protection</a:t>
            </a:r>
          </a:p>
          <a:p>
            <a:pPr marL="285750" indent="-285750" algn="just">
              <a:buClr>
                <a:srgbClr val="000000"/>
              </a:buClr>
              <a:buFont typeface="Wingdings" panose="05000000000000000000" pitchFamily="2" charset="2"/>
              <a:buChar char="q"/>
            </a:pPr>
            <a:endParaRPr lang="fr-FR" sz="1600" kern="0" dirty="0">
              <a:solidFill>
                <a:srgbClr val="84779B"/>
              </a:solidFill>
              <a:latin typeface="Arial" panose="020B0604020202020204" pitchFamily="34" charset="0"/>
              <a:cs typeface="Arial"/>
              <a:sym typeface="Arial"/>
            </a:endParaRPr>
          </a:p>
          <a:p>
            <a:pPr marL="285750" indent="-285750" algn="just">
              <a:buClr>
                <a:srgbClr val="000000"/>
              </a:buClr>
              <a:buFont typeface="Wingdings" panose="05000000000000000000" pitchFamily="2" charset="2"/>
              <a:buChar char="q"/>
            </a:pPr>
            <a:r>
              <a:rPr lang="fr-FR" sz="1600" kern="0" dirty="0">
                <a:solidFill>
                  <a:srgbClr val="84779B"/>
                </a:solidFill>
                <a:latin typeface="Arial" panose="020B0604020202020204" pitchFamily="34" charset="0"/>
                <a:cs typeface="Arial"/>
                <a:sym typeface="Arial"/>
              </a:rPr>
              <a:t>Elaboration des Plans de Réduction des Risque en milieu scolaire avec les enseignants, directeurs, élèves, parents et la communauté pour la promotion des stratégies d’alerte et d’autoprotection en milieu scolaire ;</a:t>
            </a:r>
          </a:p>
          <a:p>
            <a:pPr marL="285750" indent="-285750" algn="just">
              <a:buClr>
                <a:srgbClr val="000000"/>
              </a:buClr>
              <a:buFont typeface="Wingdings" panose="05000000000000000000" pitchFamily="2" charset="2"/>
              <a:buChar char="q"/>
            </a:pPr>
            <a:endParaRPr lang="fr-FR" sz="1600" kern="0" dirty="0">
              <a:solidFill>
                <a:srgbClr val="84779B"/>
              </a:solidFill>
              <a:latin typeface="Arial" panose="020B0604020202020204" pitchFamily="34" charset="0"/>
              <a:cs typeface="Arial"/>
              <a:sym typeface="Arial"/>
            </a:endParaRPr>
          </a:p>
          <a:p>
            <a:pPr marL="285750" indent="-285750" algn="just">
              <a:buClr>
                <a:srgbClr val="000000"/>
              </a:buClr>
              <a:buFont typeface="Wingdings" panose="05000000000000000000" pitchFamily="2" charset="2"/>
              <a:buChar char="q"/>
            </a:pPr>
            <a:r>
              <a:rPr lang="fr-FR" sz="1600" kern="0" dirty="0">
                <a:solidFill>
                  <a:srgbClr val="84779B"/>
                </a:solidFill>
                <a:latin typeface="Arial" panose="020B0604020202020204" pitchFamily="34" charset="0"/>
                <a:cs typeface="Arial"/>
                <a:sym typeface="Arial"/>
              </a:rPr>
              <a:t>Les autorités scolaires (EPST) et des affaires Sociales (DIVAS) collaborent avec les partenaires (AJID &amp; UPDECO) et apportent un appui nécessaire à la réalisation et suivi des activités du projet ;</a:t>
            </a:r>
          </a:p>
          <a:p>
            <a:pPr marL="285750" indent="-285750" algn="just">
              <a:buClr>
                <a:srgbClr val="000000"/>
              </a:buClr>
              <a:buFont typeface="Wingdings" panose="05000000000000000000" pitchFamily="2" charset="2"/>
              <a:buChar char="q"/>
            </a:pPr>
            <a:endParaRPr lang="fr-FR" sz="1600" kern="0" dirty="0">
              <a:solidFill>
                <a:srgbClr val="84779B"/>
              </a:solidFill>
              <a:latin typeface="Arial" panose="020B0604020202020204" pitchFamily="34" charset="0"/>
              <a:cs typeface="Arial"/>
              <a:sym typeface="Arial"/>
            </a:endParaRPr>
          </a:p>
          <a:p>
            <a:pPr marL="285750" indent="-285750" algn="just">
              <a:buClr>
                <a:srgbClr val="000000"/>
              </a:buClr>
              <a:buFont typeface="Wingdings" panose="05000000000000000000" pitchFamily="2" charset="2"/>
              <a:buChar char="q"/>
            </a:pPr>
            <a:r>
              <a:rPr lang="fr-FR" sz="1600" kern="0" dirty="0">
                <a:solidFill>
                  <a:srgbClr val="84779B"/>
                </a:solidFill>
                <a:latin typeface="Arial" panose="020B0604020202020204" pitchFamily="34" charset="0"/>
                <a:cs typeface="Arial"/>
                <a:sym typeface="Arial"/>
              </a:rPr>
              <a:t>Organisation de la formation des femmes et hommes enseignants/directeurs sur l’appui psycho-social en milieu scolaire ;</a:t>
            </a:r>
          </a:p>
          <a:p>
            <a:pPr algn="just">
              <a:buClr>
                <a:srgbClr val="000000"/>
              </a:buClr>
            </a:pPr>
            <a:endParaRPr lang="fr-FR" sz="1600" kern="0" dirty="0">
              <a:solidFill>
                <a:srgbClr val="84779B"/>
              </a:solidFill>
              <a:latin typeface="Arial" panose="020B0604020202020204" pitchFamily="34" charset="0"/>
              <a:cs typeface="Arial"/>
              <a:sym typeface="Arial"/>
            </a:endParaRPr>
          </a:p>
          <a:p>
            <a:pPr marL="285750" indent="-285750" algn="just">
              <a:buClr>
                <a:srgbClr val="000000"/>
              </a:buClr>
              <a:buFont typeface="Wingdings" panose="05000000000000000000" pitchFamily="2" charset="2"/>
              <a:buChar char="q"/>
            </a:pPr>
            <a:r>
              <a:rPr lang="fr-FR" sz="1600" kern="0" dirty="0">
                <a:solidFill>
                  <a:srgbClr val="84779B"/>
                </a:solidFill>
                <a:latin typeface="Arial" panose="020B0604020202020204" pitchFamily="34" charset="0"/>
                <a:cs typeface="Arial"/>
                <a:sym typeface="Arial"/>
              </a:rPr>
              <a:t>Campagnes de sensibilisation sur l’enregistrement de naissances et jugements supplétifs ;</a:t>
            </a:r>
          </a:p>
        </p:txBody>
      </p:sp>
    </p:spTree>
    <p:extLst>
      <p:ext uri="{BB962C8B-B14F-4D97-AF65-F5344CB8AC3E}">
        <p14:creationId xmlns:p14="http://schemas.microsoft.com/office/powerpoint/2010/main" val="17954922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8" descr="Mali | Global Education Cluster">
            <a:extLst>
              <a:ext uri="{FF2B5EF4-FFF2-40B4-BE49-F238E27FC236}">
                <a16:creationId xmlns:a16="http://schemas.microsoft.com/office/drawing/2014/main" id="{5726DE60-FED1-0242-B370-FA9B0FC45F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5260" y="0"/>
            <a:ext cx="1911460" cy="995680"/>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a:extLst>
              <a:ext uri="{FF2B5EF4-FFF2-40B4-BE49-F238E27FC236}">
                <a16:creationId xmlns:a16="http://schemas.microsoft.com/office/drawing/2014/main" id="{A0E353F0-CA3E-DF42-8D76-8AD2EF2E8417}"/>
              </a:ext>
            </a:extLst>
          </p:cNvPr>
          <p:cNvSpPr>
            <a:spLocks noGrp="1"/>
          </p:cNvSpPr>
          <p:nvPr>
            <p:ph type="title"/>
          </p:nvPr>
        </p:nvSpPr>
        <p:spPr>
          <a:xfrm>
            <a:off x="7460" y="208575"/>
            <a:ext cx="8353530" cy="578530"/>
          </a:xfrm>
        </p:spPr>
        <p:txBody>
          <a:bodyPr>
            <a:normAutofit fontScale="90000"/>
          </a:bodyPr>
          <a:lstStyle/>
          <a:p>
            <a:r>
              <a:rPr lang="en-US" dirty="0" err="1"/>
              <a:t>Défis</a:t>
            </a:r>
            <a:r>
              <a:rPr lang="en-US" dirty="0"/>
              <a:t> pour la </a:t>
            </a:r>
            <a:r>
              <a:rPr lang="en-US" dirty="0" err="1"/>
              <a:t>levée</a:t>
            </a:r>
            <a:r>
              <a:rPr lang="en-US" dirty="0"/>
              <a:t> des </a:t>
            </a:r>
            <a:r>
              <a:rPr lang="en-US" dirty="0" err="1"/>
              <a:t>fonds</a:t>
            </a:r>
            <a:endParaRPr lang="en-US" dirty="0"/>
          </a:p>
        </p:txBody>
      </p:sp>
      <p:sp>
        <p:nvSpPr>
          <p:cNvPr id="6" name="TextBox 5">
            <a:extLst>
              <a:ext uri="{FF2B5EF4-FFF2-40B4-BE49-F238E27FC236}">
                <a16:creationId xmlns:a16="http://schemas.microsoft.com/office/drawing/2014/main" id="{2C07FFC3-E471-CE40-9F5D-FC1567BD1C42}"/>
              </a:ext>
            </a:extLst>
          </p:cNvPr>
          <p:cNvSpPr txBox="1"/>
          <p:nvPr/>
        </p:nvSpPr>
        <p:spPr>
          <a:xfrm>
            <a:off x="88475" y="1042647"/>
            <a:ext cx="8191500" cy="5262979"/>
          </a:xfrm>
          <a:prstGeom prst="rect">
            <a:avLst/>
          </a:prstGeom>
          <a:noFill/>
        </p:spPr>
        <p:txBody>
          <a:bodyPr wrap="square" rtlCol="0">
            <a:spAutoFit/>
          </a:bodyPr>
          <a:lstStyle/>
          <a:p>
            <a:pPr>
              <a:buClr>
                <a:srgbClr val="000000"/>
              </a:buClr>
            </a:pPr>
            <a:endParaRPr lang="fr-FR" sz="1400" kern="0" dirty="0">
              <a:solidFill>
                <a:schemeClr val="bg2"/>
              </a:solidFill>
              <a:cs typeface="Arial"/>
              <a:sym typeface="Arial"/>
            </a:endParaRPr>
          </a:p>
          <a:p>
            <a:pPr marL="285750" indent="-285750">
              <a:buClr>
                <a:srgbClr val="000000"/>
              </a:buClr>
              <a:buFont typeface="Arial" panose="020B0604020202020204" pitchFamily="34" charset="0"/>
              <a:buChar char="•"/>
            </a:pPr>
            <a:r>
              <a:rPr lang="fr-FR" sz="1400" kern="0" dirty="0">
                <a:solidFill>
                  <a:schemeClr val="bg2"/>
                </a:solidFill>
                <a:cs typeface="Arial"/>
                <a:sym typeface="Arial"/>
              </a:rPr>
              <a:t>Eligibilité au FHRDC</a:t>
            </a:r>
          </a:p>
          <a:p>
            <a:pPr marL="285750" indent="-285750">
              <a:buClr>
                <a:srgbClr val="000000"/>
              </a:buClr>
              <a:buFont typeface="Arial" panose="020B0604020202020204" pitchFamily="34" charset="0"/>
              <a:buChar char="•"/>
            </a:pPr>
            <a:endParaRPr lang="fr-FR" sz="1400" kern="0" dirty="0">
              <a:solidFill>
                <a:schemeClr val="bg2"/>
              </a:solidFill>
              <a:cs typeface="Arial"/>
              <a:sym typeface="Arial"/>
            </a:endParaRPr>
          </a:p>
          <a:p>
            <a:pPr marL="285750" indent="-285750">
              <a:buClr>
                <a:srgbClr val="000000"/>
              </a:buClr>
              <a:buFont typeface="Arial" panose="020B0604020202020204" pitchFamily="34" charset="0"/>
              <a:buChar char="•"/>
            </a:pPr>
            <a:r>
              <a:rPr lang="fr-FR" sz="1400" kern="0" dirty="0">
                <a:solidFill>
                  <a:schemeClr val="bg2"/>
                </a:solidFill>
                <a:latin typeface="Arial"/>
                <a:cs typeface="Arial"/>
                <a:sym typeface="Arial"/>
              </a:rPr>
              <a:t>Lenteur du processus FHRDC</a:t>
            </a:r>
          </a:p>
          <a:p>
            <a:pPr marL="285750" indent="-285750">
              <a:buClr>
                <a:srgbClr val="000000"/>
              </a:buClr>
              <a:buFont typeface="Arial" panose="020B0604020202020204" pitchFamily="34" charset="0"/>
              <a:buChar char="•"/>
            </a:pPr>
            <a:endParaRPr lang="fr-FR" sz="1400" kern="0" dirty="0">
              <a:solidFill>
                <a:schemeClr val="bg2"/>
              </a:solidFill>
              <a:latin typeface="Arial"/>
              <a:cs typeface="Arial"/>
              <a:sym typeface="Arial"/>
            </a:endParaRPr>
          </a:p>
          <a:p>
            <a:pPr marL="285750" indent="-285750">
              <a:buClr>
                <a:srgbClr val="000000"/>
              </a:buClr>
              <a:buFont typeface="Arial" panose="020B0604020202020204" pitchFamily="34" charset="0"/>
              <a:buChar char="•"/>
            </a:pPr>
            <a:r>
              <a:rPr lang="fr-FR" sz="1400" kern="0" dirty="0">
                <a:solidFill>
                  <a:schemeClr val="bg2"/>
                </a:solidFill>
                <a:latin typeface="Arial"/>
                <a:cs typeface="Arial"/>
                <a:sym typeface="Arial"/>
              </a:rPr>
              <a:t>Assurer la continuité à long terme </a:t>
            </a:r>
            <a:r>
              <a:rPr lang="fr-FR" sz="1400" kern="0" dirty="0">
                <a:solidFill>
                  <a:schemeClr val="bg2"/>
                </a:solidFill>
                <a:cs typeface="Arial"/>
                <a:sym typeface="Arial"/>
              </a:rPr>
              <a:t>du process / financements à long terme </a:t>
            </a:r>
          </a:p>
          <a:p>
            <a:pPr>
              <a:buClr>
                <a:srgbClr val="000000"/>
              </a:buClr>
            </a:pPr>
            <a:endParaRPr lang="fr-FR" sz="1400" kern="0" dirty="0">
              <a:solidFill>
                <a:schemeClr val="bg2"/>
              </a:solidFill>
              <a:latin typeface="Arial"/>
              <a:cs typeface="Arial"/>
              <a:sym typeface="Arial"/>
            </a:endParaRPr>
          </a:p>
          <a:p>
            <a:pPr marL="285750" indent="-285750">
              <a:buClr>
                <a:srgbClr val="000000"/>
              </a:buClr>
              <a:buFont typeface="Arial" panose="020B0604020202020204" pitchFamily="34" charset="0"/>
              <a:buChar char="•"/>
            </a:pPr>
            <a:r>
              <a:rPr lang="fr-FR" sz="1400" kern="0" dirty="0">
                <a:solidFill>
                  <a:schemeClr val="bg2"/>
                </a:solidFill>
                <a:latin typeface="Arial"/>
                <a:cs typeface="Arial"/>
                <a:sym typeface="Arial"/>
              </a:rPr>
              <a:t>Changement d’acteurs</a:t>
            </a:r>
          </a:p>
          <a:p>
            <a:pPr marL="285750" indent="-285750">
              <a:buClr>
                <a:srgbClr val="000000"/>
              </a:buClr>
              <a:buFont typeface="Arial" panose="020B0604020202020204" pitchFamily="34" charset="0"/>
              <a:buChar char="•"/>
            </a:pPr>
            <a:endParaRPr lang="fr-FR" sz="1400" kern="0" dirty="0">
              <a:solidFill>
                <a:schemeClr val="bg2"/>
              </a:solidFill>
              <a:latin typeface="Arial"/>
              <a:cs typeface="Arial"/>
              <a:sym typeface="Arial"/>
            </a:endParaRPr>
          </a:p>
          <a:p>
            <a:pPr marL="285750" indent="-285750">
              <a:buClr>
                <a:srgbClr val="000000"/>
              </a:buClr>
              <a:buFont typeface="Arial" panose="020B0604020202020204" pitchFamily="34" charset="0"/>
              <a:buChar char="•"/>
            </a:pPr>
            <a:r>
              <a:rPr lang="fr-FR" sz="1400" kern="0" dirty="0">
                <a:solidFill>
                  <a:schemeClr val="bg2"/>
                </a:solidFill>
                <a:latin typeface="Arial"/>
                <a:cs typeface="Arial"/>
                <a:sym typeface="Arial"/>
              </a:rPr>
              <a:t>Accès aux financements dédié spécifiquement à la réponse multisectorielle</a:t>
            </a:r>
          </a:p>
          <a:p>
            <a:pPr marL="285750" indent="-285750">
              <a:buClr>
                <a:srgbClr val="000000"/>
              </a:buClr>
              <a:buFont typeface="Arial" panose="020B0604020202020204" pitchFamily="34" charset="0"/>
              <a:buChar char="•"/>
            </a:pPr>
            <a:endParaRPr lang="fr-FR" sz="1400" kern="0" dirty="0">
              <a:solidFill>
                <a:schemeClr val="bg2"/>
              </a:solidFill>
              <a:latin typeface="Arial"/>
              <a:cs typeface="Arial"/>
              <a:sym typeface="Arial"/>
            </a:endParaRPr>
          </a:p>
          <a:p>
            <a:pPr marL="285750" indent="-285750">
              <a:buClr>
                <a:srgbClr val="000000"/>
              </a:buClr>
              <a:buFont typeface="Arial" panose="020B0604020202020204" pitchFamily="34" charset="0"/>
              <a:buChar char="•"/>
            </a:pPr>
            <a:r>
              <a:rPr lang="fr-FR" sz="1400" kern="0" dirty="0">
                <a:solidFill>
                  <a:schemeClr val="bg2"/>
                </a:solidFill>
                <a:latin typeface="Arial"/>
                <a:cs typeface="Arial"/>
                <a:sym typeface="Arial"/>
              </a:rPr>
              <a:t>Positionnement défavorable des coordonnateurs/</a:t>
            </a:r>
            <a:r>
              <a:rPr lang="fr-FR" sz="1400" kern="0" dirty="0" err="1">
                <a:solidFill>
                  <a:schemeClr val="bg2"/>
                </a:solidFill>
                <a:latin typeface="Arial"/>
                <a:cs typeface="Arial"/>
                <a:sym typeface="Arial"/>
              </a:rPr>
              <a:t>rices</a:t>
            </a:r>
            <a:r>
              <a:rPr lang="fr-FR" sz="1400" kern="0" dirty="0">
                <a:solidFill>
                  <a:schemeClr val="bg2"/>
                </a:solidFill>
                <a:latin typeface="Arial"/>
                <a:cs typeface="Arial"/>
                <a:sym typeface="Arial"/>
              </a:rPr>
              <a:t> pour la collaboration multisectorielle</a:t>
            </a:r>
          </a:p>
          <a:p>
            <a:pPr>
              <a:buClr>
                <a:srgbClr val="000000"/>
              </a:buClr>
            </a:pPr>
            <a:endParaRPr lang="fr-FR" sz="1400" kern="0" dirty="0">
              <a:solidFill>
                <a:schemeClr val="bg2"/>
              </a:solidFill>
              <a:latin typeface="Arial"/>
              <a:cs typeface="Arial"/>
              <a:sym typeface="Arial"/>
            </a:endParaRPr>
          </a:p>
          <a:p>
            <a:pPr>
              <a:buClr>
                <a:srgbClr val="000000"/>
              </a:buClr>
            </a:pPr>
            <a:endParaRPr lang="fr-FR" sz="1400" kern="0" dirty="0">
              <a:solidFill>
                <a:schemeClr val="bg2"/>
              </a:solidFill>
              <a:latin typeface="Arial"/>
              <a:cs typeface="Arial"/>
              <a:sym typeface="Arial"/>
            </a:endParaRPr>
          </a:p>
          <a:p>
            <a:pPr>
              <a:buClr>
                <a:srgbClr val="000000"/>
              </a:buClr>
            </a:pPr>
            <a:r>
              <a:rPr lang="fr-FR" sz="1400" b="1" kern="0" dirty="0">
                <a:solidFill>
                  <a:schemeClr val="accent3"/>
                </a:solidFill>
                <a:latin typeface="Arial"/>
                <a:cs typeface="Arial"/>
                <a:sym typeface="Arial"/>
              </a:rPr>
              <a:t>Pour la mise en œuvre:</a:t>
            </a:r>
          </a:p>
          <a:p>
            <a:pPr>
              <a:buClr>
                <a:srgbClr val="000000"/>
              </a:buClr>
            </a:pPr>
            <a:endParaRPr lang="fr-FR" sz="1400" kern="0" dirty="0">
              <a:solidFill>
                <a:schemeClr val="bg2"/>
              </a:solidFill>
              <a:latin typeface="Arial"/>
              <a:cs typeface="Arial"/>
              <a:sym typeface="Arial"/>
            </a:endParaRPr>
          </a:p>
          <a:p>
            <a:pPr marL="285750" indent="-285750">
              <a:buClr>
                <a:srgbClr val="000000"/>
              </a:buClr>
              <a:buFont typeface="Arial" panose="020B0604020202020204" pitchFamily="34" charset="0"/>
              <a:buChar char="•"/>
            </a:pPr>
            <a:r>
              <a:rPr lang="fr-FR" sz="1400" kern="0" dirty="0">
                <a:solidFill>
                  <a:schemeClr val="bg2"/>
                </a:solidFill>
                <a:latin typeface="Arial"/>
                <a:cs typeface="Arial"/>
                <a:sym typeface="Arial"/>
              </a:rPr>
              <a:t>Problèmes d’accès, notamment dans les zones frontalière à l’Ouganda</a:t>
            </a:r>
          </a:p>
          <a:p>
            <a:pPr marL="285750" indent="-285750">
              <a:buClr>
                <a:srgbClr val="000000"/>
              </a:buClr>
              <a:buFont typeface="Arial" panose="020B0604020202020204" pitchFamily="34" charset="0"/>
              <a:buChar char="•"/>
            </a:pPr>
            <a:endParaRPr lang="fr-FR" sz="1400" kern="0" dirty="0">
              <a:solidFill>
                <a:schemeClr val="bg2"/>
              </a:solidFill>
              <a:latin typeface="Arial"/>
              <a:cs typeface="Arial"/>
              <a:sym typeface="Arial"/>
            </a:endParaRPr>
          </a:p>
          <a:p>
            <a:pPr marL="285750" indent="-285750">
              <a:buClr>
                <a:srgbClr val="000000"/>
              </a:buClr>
              <a:buFont typeface="Arial" panose="020B0604020202020204" pitchFamily="34" charset="0"/>
              <a:buChar char="•"/>
            </a:pPr>
            <a:r>
              <a:rPr lang="fr-FR" sz="1400" kern="0" dirty="0">
                <a:solidFill>
                  <a:schemeClr val="bg2"/>
                </a:solidFill>
                <a:latin typeface="Arial"/>
                <a:cs typeface="Arial"/>
                <a:sym typeface="Arial"/>
              </a:rPr>
              <a:t>Dégradation sécuritaire et intensification des affrontements</a:t>
            </a:r>
          </a:p>
          <a:p>
            <a:pPr>
              <a:buClr>
                <a:srgbClr val="000000"/>
              </a:buClr>
            </a:pPr>
            <a:r>
              <a:rPr lang="fr-FR" sz="1400" kern="0" dirty="0">
                <a:solidFill>
                  <a:schemeClr val="bg2"/>
                </a:solidFill>
                <a:latin typeface="Arial"/>
                <a:cs typeface="Arial"/>
                <a:sym typeface="Arial"/>
              </a:rPr>
              <a:t> </a:t>
            </a:r>
            <a:endParaRPr lang="fr-FR" sz="1400" kern="0" dirty="0">
              <a:solidFill>
                <a:schemeClr val="bg2"/>
              </a:solidFill>
              <a:cs typeface="Arial"/>
              <a:sym typeface="Arial"/>
            </a:endParaRPr>
          </a:p>
          <a:p>
            <a:pPr marL="285750" indent="-285750">
              <a:buClr>
                <a:srgbClr val="000000"/>
              </a:buClr>
              <a:buFont typeface="Arial" panose="020B0604020202020204" pitchFamily="34" charset="0"/>
              <a:buChar char="•"/>
            </a:pPr>
            <a:r>
              <a:rPr lang="fr-FR" sz="1400" kern="0" dirty="0">
                <a:solidFill>
                  <a:schemeClr val="bg2"/>
                </a:solidFill>
                <a:cs typeface="Arial"/>
                <a:sym typeface="Arial"/>
              </a:rPr>
              <a:t>Déplacements massifs &amp; occupation des écoles </a:t>
            </a:r>
          </a:p>
          <a:p>
            <a:pPr marL="285750" indent="-285750">
              <a:buClr>
                <a:srgbClr val="000000"/>
              </a:buClr>
              <a:buFont typeface="Arial" panose="020B0604020202020204" pitchFamily="34" charset="0"/>
              <a:buChar char="•"/>
            </a:pPr>
            <a:endParaRPr lang="fr-FR" sz="1400" kern="0" dirty="0">
              <a:solidFill>
                <a:schemeClr val="bg2"/>
              </a:solidFill>
              <a:cs typeface="Arial"/>
              <a:sym typeface="Arial"/>
            </a:endParaRPr>
          </a:p>
          <a:p>
            <a:pPr marL="285750" indent="-285750">
              <a:buClr>
                <a:srgbClr val="000000"/>
              </a:buClr>
              <a:buFont typeface="Arial" panose="020B0604020202020204" pitchFamily="34" charset="0"/>
              <a:buChar char="•"/>
            </a:pPr>
            <a:r>
              <a:rPr lang="fr-FR" sz="1400" kern="0" dirty="0">
                <a:solidFill>
                  <a:schemeClr val="bg2"/>
                </a:solidFill>
                <a:cs typeface="Arial"/>
                <a:sym typeface="Arial"/>
              </a:rPr>
              <a:t>Prolifération des Groupes Armés</a:t>
            </a:r>
            <a:endParaRPr lang="fr-FR" sz="1400" kern="0" dirty="0">
              <a:solidFill>
                <a:srgbClr val="000000"/>
              </a:solidFill>
              <a:latin typeface="Arial"/>
              <a:cs typeface="Arial"/>
              <a:sym typeface="Arial"/>
            </a:endParaRPr>
          </a:p>
          <a:p>
            <a:pPr>
              <a:buClr>
                <a:srgbClr val="000000"/>
              </a:buClr>
            </a:pPr>
            <a:endParaRPr lang="fr-FR" sz="1400" kern="0" dirty="0">
              <a:solidFill>
                <a:srgbClr val="000000"/>
              </a:solidFill>
              <a:latin typeface="Arial"/>
              <a:cs typeface="Arial"/>
              <a:sym typeface="Arial"/>
            </a:endParaRPr>
          </a:p>
        </p:txBody>
      </p:sp>
      <p:pic>
        <p:nvPicPr>
          <p:cNvPr id="8" name="Picture 7">
            <a:extLst>
              <a:ext uri="{FF2B5EF4-FFF2-40B4-BE49-F238E27FC236}">
                <a16:creationId xmlns:a16="http://schemas.microsoft.com/office/drawing/2014/main" id="{E8306D9E-F296-B042-B1E4-78F00DF4A045}"/>
              </a:ext>
            </a:extLst>
          </p:cNvPr>
          <p:cNvPicPr>
            <a:picLocks noChangeAspect="1"/>
          </p:cNvPicPr>
          <p:nvPr/>
        </p:nvPicPr>
        <p:blipFill>
          <a:blip r:embed="rId3"/>
          <a:stretch>
            <a:fillRect/>
          </a:stretch>
        </p:blipFill>
        <p:spPr>
          <a:xfrm>
            <a:off x="7705461" y="1831733"/>
            <a:ext cx="4243651" cy="3684805"/>
          </a:xfrm>
          <a:prstGeom prst="rect">
            <a:avLst/>
          </a:prstGeom>
        </p:spPr>
      </p:pic>
    </p:spTree>
    <p:extLst>
      <p:ext uri="{BB962C8B-B14F-4D97-AF65-F5344CB8AC3E}">
        <p14:creationId xmlns:p14="http://schemas.microsoft.com/office/powerpoint/2010/main" val="28235489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8" descr="Mali | Global Education Cluster">
            <a:extLst>
              <a:ext uri="{FF2B5EF4-FFF2-40B4-BE49-F238E27FC236}">
                <a16:creationId xmlns:a16="http://schemas.microsoft.com/office/drawing/2014/main" id="{5726DE60-FED1-0242-B370-FA9B0FC45F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5260" y="0"/>
            <a:ext cx="1911460" cy="995680"/>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a:extLst>
              <a:ext uri="{FF2B5EF4-FFF2-40B4-BE49-F238E27FC236}">
                <a16:creationId xmlns:a16="http://schemas.microsoft.com/office/drawing/2014/main" id="{A0E353F0-CA3E-DF42-8D76-8AD2EF2E8417}"/>
              </a:ext>
            </a:extLst>
          </p:cNvPr>
          <p:cNvSpPr>
            <a:spLocks noGrp="1"/>
          </p:cNvSpPr>
          <p:nvPr>
            <p:ph type="title"/>
          </p:nvPr>
        </p:nvSpPr>
        <p:spPr>
          <a:xfrm>
            <a:off x="7460" y="208575"/>
            <a:ext cx="8353530" cy="578530"/>
          </a:xfrm>
        </p:spPr>
        <p:txBody>
          <a:bodyPr>
            <a:normAutofit fontScale="90000"/>
          </a:bodyPr>
          <a:lstStyle/>
          <a:p>
            <a:r>
              <a:rPr lang="en-US" dirty="0"/>
              <a:t>Recommendations PESU-ESU</a:t>
            </a:r>
          </a:p>
        </p:txBody>
      </p:sp>
      <p:sp>
        <p:nvSpPr>
          <p:cNvPr id="9" name="TextBox 8">
            <a:extLst>
              <a:ext uri="{FF2B5EF4-FFF2-40B4-BE49-F238E27FC236}">
                <a16:creationId xmlns:a16="http://schemas.microsoft.com/office/drawing/2014/main" id="{23CE343F-C1A0-2543-9F9D-4A0CD8C56BCE}"/>
              </a:ext>
            </a:extLst>
          </p:cNvPr>
          <p:cNvSpPr txBox="1"/>
          <p:nvPr/>
        </p:nvSpPr>
        <p:spPr>
          <a:xfrm>
            <a:off x="244496" y="1822646"/>
            <a:ext cx="11356954" cy="3693319"/>
          </a:xfrm>
          <a:prstGeom prst="rect">
            <a:avLst/>
          </a:prstGeom>
          <a:noFill/>
          <a:ln>
            <a:solidFill>
              <a:schemeClr val="bg1"/>
            </a:solidFill>
          </a:ln>
        </p:spPr>
        <p:txBody>
          <a:bodyPr wrap="square" rtlCol="0">
            <a:spAutoFit/>
          </a:bodyPr>
          <a:lstStyle/>
          <a:p>
            <a:pPr marL="285750" indent="-285750">
              <a:buClr>
                <a:srgbClr val="000000"/>
              </a:buClr>
              <a:buFont typeface="Arial" panose="020B0604020202020204" pitchFamily="34" charset="0"/>
              <a:buChar char="•"/>
            </a:pPr>
            <a:r>
              <a:rPr lang="fr-FR" kern="0" dirty="0">
                <a:solidFill>
                  <a:schemeClr val="bg2"/>
                </a:solidFill>
                <a:cs typeface="Arial"/>
                <a:sym typeface="Arial"/>
              </a:rPr>
              <a:t>Important d’avoir des relations régulières avec les bailleurs et les coordo des autres secteurs</a:t>
            </a:r>
          </a:p>
          <a:p>
            <a:pPr marL="285750" indent="-285750">
              <a:buClr>
                <a:srgbClr val="000000"/>
              </a:buClr>
              <a:buFont typeface="Arial" panose="020B0604020202020204" pitchFamily="34" charset="0"/>
              <a:buChar char="•"/>
            </a:pPr>
            <a:endParaRPr lang="fr-FR" kern="0" dirty="0">
              <a:solidFill>
                <a:schemeClr val="bg2"/>
              </a:solidFill>
              <a:cs typeface="Arial"/>
              <a:sym typeface="Arial"/>
            </a:endParaRPr>
          </a:p>
          <a:p>
            <a:pPr marL="285750" indent="-285750">
              <a:buClr>
                <a:srgbClr val="000000"/>
              </a:buClr>
              <a:buFont typeface="Arial" panose="020B0604020202020204" pitchFamily="34" charset="0"/>
              <a:buChar char="•"/>
            </a:pPr>
            <a:r>
              <a:rPr lang="fr-FR" kern="0" dirty="0">
                <a:solidFill>
                  <a:schemeClr val="bg2"/>
                </a:solidFill>
                <a:latin typeface="Arial"/>
                <a:cs typeface="Arial"/>
                <a:sym typeface="Arial"/>
              </a:rPr>
              <a:t>Assurer une compréhension commune des besoins pour renforcer l’élaboration de la stratégie et garantir un plaidoyer efficace.</a:t>
            </a:r>
          </a:p>
          <a:p>
            <a:pPr marL="285750" indent="-285750">
              <a:buClr>
                <a:srgbClr val="000000"/>
              </a:buClr>
              <a:buFont typeface="Arial" panose="020B0604020202020204" pitchFamily="34" charset="0"/>
              <a:buChar char="•"/>
            </a:pPr>
            <a:endParaRPr lang="fr-FR" kern="0" dirty="0">
              <a:solidFill>
                <a:schemeClr val="bg2"/>
              </a:solidFill>
              <a:latin typeface="Arial"/>
              <a:cs typeface="Arial"/>
              <a:sym typeface="Arial"/>
            </a:endParaRPr>
          </a:p>
          <a:p>
            <a:pPr marL="285750" indent="-285750">
              <a:buClr>
                <a:srgbClr val="000000"/>
              </a:buClr>
              <a:buFont typeface="Arial" panose="020B0604020202020204" pitchFamily="34" charset="0"/>
              <a:buChar char="•"/>
            </a:pPr>
            <a:r>
              <a:rPr lang="fr-FR" kern="0" dirty="0">
                <a:solidFill>
                  <a:schemeClr val="bg2"/>
                </a:solidFill>
                <a:latin typeface="Arial"/>
                <a:cs typeface="Arial"/>
                <a:sym typeface="Arial"/>
              </a:rPr>
              <a:t>Identifier des organisations compétentes qui ont de l’expérience dans les domaines requis et qui assureront une réponse de qualité – cette légitimité renforcera la volonté des bailleurs de financer la réponse</a:t>
            </a:r>
            <a:endParaRPr lang="fr-FR" kern="0" dirty="0">
              <a:solidFill>
                <a:schemeClr val="bg2"/>
              </a:solidFill>
              <a:cs typeface="Arial"/>
              <a:sym typeface="Arial"/>
            </a:endParaRPr>
          </a:p>
          <a:p>
            <a:pPr>
              <a:buClr>
                <a:srgbClr val="000000"/>
              </a:buClr>
            </a:pPr>
            <a:endParaRPr lang="fr-FR" kern="0" dirty="0">
              <a:solidFill>
                <a:schemeClr val="bg2"/>
              </a:solidFill>
              <a:latin typeface="Arial"/>
              <a:cs typeface="Arial"/>
              <a:sym typeface="Arial"/>
            </a:endParaRPr>
          </a:p>
          <a:p>
            <a:pPr marL="285750" indent="-285750">
              <a:buClr>
                <a:srgbClr val="000000"/>
              </a:buClr>
              <a:buFont typeface="Arial" panose="020B0604020202020204" pitchFamily="34" charset="0"/>
              <a:buChar char="•"/>
            </a:pPr>
            <a:r>
              <a:rPr lang="fr-FR" kern="0" dirty="0">
                <a:solidFill>
                  <a:schemeClr val="bg2"/>
                </a:solidFill>
                <a:latin typeface="Arial"/>
                <a:cs typeface="Arial"/>
                <a:sym typeface="Arial"/>
              </a:rPr>
              <a:t>Se rapprocher des autres coordonnateurs lors de la priorisation des besoins afin que des secteurs non concernés mettent en avant les besoins de votre domaine</a:t>
            </a:r>
          </a:p>
          <a:p>
            <a:pPr marL="285750" indent="-285750">
              <a:buClr>
                <a:srgbClr val="000000"/>
              </a:buClr>
              <a:buFont typeface="Arial" panose="020B0604020202020204" pitchFamily="34" charset="0"/>
              <a:buChar char="•"/>
            </a:pPr>
            <a:endParaRPr lang="fr-FR" kern="0" dirty="0">
              <a:solidFill>
                <a:schemeClr val="bg2"/>
              </a:solidFill>
              <a:latin typeface="Arial"/>
              <a:cs typeface="Arial"/>
              <a:sym typeface="Arial"/>
            </a:endParaRPr>
          </a:p>
          <a:p>
            <a:pPr marL="285750" indent="-285750">
              <a:buClr>
                <a:srgbClr val="000000"/>
              </a:buClr>
              <a:buFont typeface="Arial" panose="020B0604020202020204" pitchFamily="34" charset="0"/>
              <a:buChar char="•"/>
            </a:pPr>
            <a:r>
              <a:rPr lang="fr-FR" kern="0" dirty="0">
                <a:solidFill>
                  <a:schemeClr val="bg2"/>
                </a:solidFill>
                <a:latin typeface="Arial"/>
                <a:cs typeface="Arial"/>
                <a:sym typeface="Arial"/>
              </a:rPr>
              <a:t>Mettre en avant les liens entre Protection &amp; Education à tout les niveaux de coordination et de prise de décisions (Local, National, Régional, &amp; Supra National)</a:t>
            </a:r>
          </a:p>
        </p:txBody>
      </p:sp>
    </p:spTree>
    <p:extLst>
      <p:ext uri="{BB962C8B-B14F-4D97-AF65-F5344CB8AC3E}">
        <p14:creationId xmlns:p14="http://schemas.microsoft.com/office/powerpoint/2010/main" val="26996900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0" name="Rectangle 21">
            <a:extLst>
              <a:ext uri="{FF2B5EF4-FFF2-40B4-BE49-F238E27FC236}">
                <a16:creationId xmlns:a16="http://schemas.microsoft.com/office/drawing/2014/main" id="{FFD48BC7-DC40-47DE-87EE-9F4B6ECB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51" name="Freeform: Shape 23">
            <a:extLst>
              <a:ext uri="{FF2B5EF4-FFF2-40B4-BE49-F238E27FC236}">
                <a16:creationId xmlns:a16="http://schemas.microsoft.com/office/drawing/2014/main" id="{E502BBC7-2C76-46F3-BC24-5985BC13D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4425" y="0"/>
            <a:ext cx="9963150"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52" name="Freeform: Shape 25">
            <a:extLst>
              <a:ext uri="{FF2B5EF4-FFF2-40B4-BE49-F238E27FC236}">
                <a16:creationId xmlns:a16="http://schemas.microsoft.com/office/drawing/2014/main" id="{C7F28D52-2A5F-4D23-81AE-7CB8B591C7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1664" y="0"/>
            <a:ext cx="9948672"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itle 5">
            <a:extLst>
              <a:ext uri="{FF2B5EF4-FFF2-40B4-BE49-F238E27FC236}">
                <a16:creationId xmlns:a16="http://schemas.microsoft.com/office/drawing/2014/main" id="{3A792ACF-5929-AA28-E5F3-3778CF2CF074}"/>
              </a:ext>
            </a:extLst>
          </p:cNvPr>
          <p:cNvSpPr>
            <a:spLocks noGrp="1"/>
          </p:cNvSpPr>
          <p:nvPr>
            <p:ph type="ctrTitle"/>
          </p:nvPr>
        </p:nvSpPr>
        <p:spPr>
          <a:xfrm>
            <a:off x="1524003" y="1999615"/>
            <a:ext cx="9144000" cy="2764028"/>
          </a:xfrm>
        </p:spPr>
        <p:txBody>
          <a:bodyPr anchor="ctr">
            <a:normAutofit/>
          </a:bodyPr>
          <a:lstStyle/>
          <a:p>
            <a:r>
              <a:rPr lang="fr-FR" sz="7200" dirty="0"/>
              <a:t>Discussion en plénière et questions-réponses</a:t>
            </a:r>
            <a:endParaRPr lang="en-US" sz="7200" dirty="0"/>
          </a:p>
        </p:txBody>
      </p:sp>
      <p:sp>
        <p:nvSpPr>
          <p:cNvPr id="53" name="Rectangle 27">
            <a:extLst>
              <a:ext uri="{FF2B5EF4-FFF2-40B4-BE49-F238E27FC236}">
                <a16:creationId xmlns:a16="http://schemas.microsoft.com/office/drawing/2014/main" id="{3629484E-3792-4B3D-89AD-7C8A1ED0E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0" y="5524786"/>
            <a:ext cx="475488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77386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6"/>
                                        </p:tgtEl>
                                        <p:attrNameLst>
                                          <p:attrName>style.visibility</p:attrName>
                                        </p:attrNameLst>
                                      </p:cBhvr>
                                      <p:to>
                                        <p:strVal val="visible"/>
                                      </p:to>
                                    </p:set>
                                    <p:animEffect transition="in" filter="fade">
                                      <p:cBhvr>
                                        <p:cTn id="7" dur="7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a:extLst>
              <a:ext uri="{FF2B5EF4-FFF2-40B4-BE49-F238E27FC236}">
                <a16:creationId xmlns:a16="http://schemas.microsoft.com/office/drawing/2014/main" id="{6DF2DF66-8BE8-459B-A8FC-93EE1AF56F36}"/>
              </a:ext>
            </a:extLst>
          </p:cNvPr>
          <p:cNvSpPr txBox="1">
            <a:spLocks/>
          </p:cNvSpPr>
          <p:nvPr/>
        </p:nvSpPr>
        <p:spPr>
          <a:xfrm>
            <a:off x="0" y="218294"/>
            <a:ext cx="5966107" cy="1107183"/>
          </a:xfrm>
          <a:prstGeom prst="rect">
            <a:avLst/>
          </a:prstGeom>
          <a:solidFill>
            <a:schemeClr val="bg1"/>
          </a:solidFill>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fr-FR" sz="3600" b="0" i="0" u="none" strike="noStrike" kern="1200" cap="none" spc="0" normalizeH="0" baseline="0" noProof="0" dirty="0">
                <a:ln>
                  <a:noFill/>
                </a:ln>
                <a:solidFill>
                  <a:srgbClr val="7030A0"/>
                </a:solidFill>
                <a:effectLst/>
                <a:uLnTx/>
                <a:uFillTx/>
                <a:latin typeface="Calibri Light" panose="020F0302020204030204"/>
                <a:ea typeface="+mn-ea"/>
                <a:cs typeface="+mn-cs"/>
              </a:rPr>
              <a:t>Raison d'être de la </a:t>
            </a: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fr-FR" sz="3600" b="0" i="0" u="none" strike="noStrike" kern="1200" cap="none" spc="0" normalizeH="0" baseline="0" noProof="0" dirty="0">
                <a:ln>
                  <a:noFill/>
                </a:ln>
                <a:solidFill>
                  <a:srgbClr val="7030A0"/>
                </a:solidFill>
                <a:effectLst/>
                <a:uLnTx/>
                <a:uFillTx/>
                <a:latin typeface="Calibri Light" panose="020F0302020204030204"/>
                <a:ea typeface="+mn-ea"/>
                <a:cs typeface="+mn-cs"/>
              </a:rPr>
              <a:t>collaboration PESU - ESU </a:t>
            </a:r>
          </a:p>
        </p:txBody>
      </p:sp>
      <p:sp>
        <p:nvSpPr>
          <p:cNvPr id="10" name="TextBox 9">
            <a:extLst>
              <a:ext uri="{FF2B5EF4-FFF2-40B4-BE49-F238E27FC236}">
                <a16:creationId xmlns:a16="http://schemas.microsoft.com/office/drawing/2014/main" id="{6319FB6F-ACEF-495E-B5F4-6540AAD63C59}"/>
              </a:ext>
            </a:extLst>
          </p:cNvPr>
          <p:cNvSpPr txBox="1"/>
          <p:nvPr/>
        </p:nvSpPr>
        <p:spPr>
          <a:xfrm flipH="1">
            <a:off x="5735069" y="3887825"/>
            <a:ext cx="2321451"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Calibri" panose="020F0502020204030204"/>
                <a:ea typeface="+mn-ea"/>
                <a:cs typeface="+mn-cs"/>
              </a:rPr>
              <a:t>© SAVE THE CHILDREN/WCA </a:t>
            </a:r>
          </a:p>
        </p:txBody>
      </p:sp>
      <p:sp>
        <p:nvSpPr>
          <p:cNvPr id="11" name="TextBox 10">
            <a:extLst>
              <a:ext uri="{FF2B5EF4-FFF2-40B4-BE49-F238E27FC236}">
                <a16:creationId xmlns:a16="http://schemas.microsoft.com/office/drawing/2014/main" id="{1F732C42-69F6-446E-B7FC-8F7198E4A807}"/>
              </a:ext>
            </a:extLst>
          </p:cNvPr>
          <p:cNvSpPr txBox="1"/>
          <p:nvPr/>
        </p:nvSpPr>
        <p:spPr>
          <a:xfrm>
            <a:off x="128043" y="1489383"/>
            <a:ext cx="5698466" cy="544764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fr-FR" sz="1700" b="1" i="0" u="none" strike="noStrike" kern="1200" cap="none" spc="0" normalizeH="0" baseline="0" noProof="0" dirty="0">
                <a:ln>
                  <a:noFill/>
                </a:ln>
                <a:solidFill>
                  <a:prstClr val="black"/>
                </a:solidFill>
                <a:effectLst/>
                <a:uLnTx/>
                <a:uFillTx/>
                <a:latin typeface="Calibri" panose="020F0502020204030204"/>
                <a:ea typeface="+mn-ea"/>
                <a:cs typeface="+mn-cs"/>
              </a:rPr>
              <a:t>Réunion annuelle du GEC 2019 </a:t>
            </a:r>
            <a:r>
              <a:rPr kumimoji="0" lang="fr-FR" sz="1700" b="0" i="0" u="none" strike="noStrike" kern="1200" cap="none" spc="0" normalizeH="0" baseline="0" noProof="0" dirty="0">
                <a:ln>
                  <a:noFill/>
                </a:ln>
                <a:solidFill>
                  <a:prstClr val="black"/>
                </a:solidFill>
                <a:effectLst/>
                <a:uLnTx/>
                <a:uFillTx/>
                <a:latin typeface="Calibri" panose="020F0502020204030204"/>
                <a:ea typeface="+mn-ea"/>
                <a:cs typeface="+mn-cs"/>
              </a:rPr>
              <a:t>sur le rôle protecteur de l'éducation : rampe de lancement pour la collaboration entre le GEC et le CP </a:t>
            </a:r>
            <a:r>
              <a:rPr kumimoji="0" lang="fr-FR" sz="1700" b="0" i="0" u="none" strike="noStrike" kern="1200" cap="none" spc="0" normalizeH="0" baseline="0" noProof="0" dirty="0" err="1">
                <a:ln>
                  <a:noFill/>
                </a:ln>
                <a:solidFill>
                  <a:prstClr val="black"/>
                </a:solidFill>
                <a:effectLst/>
                <a:uLnTx/>
                <a:uFillTx/>
                <a:latin typeface="Calibri" panose="020F0502020204030204"/>
                <a:ea typeface="+mn-ea"/>
                <a:cs typeface="+mn-cs"/>
              </a:rPr>
              <a:t>AoR</a:t>
            </a:r>
            <a:r>
              <a:rPr kumimoji="0" lang="fr-FR" sz="17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fr-FR" sz="1700" b="1" i="0" u="none" strike="noStrike" kern="1200" cap="none" spc="0" normalizeH="0" baseline="0" noProof="0" dirty="0">
                <a:ln>
                  <a:noFill/>
                </a:ln>
                <a:solidFill>
                  <a:prstClr val="black"/>
                </a:solidFill>
                <a:effectLst/>
                <a:uLnTx/>
                <a:uFillTx/>
                <a:latin typeface="Calibri" panose="020F0502020204030204"/>
                <a:ea typeface="+mn-ea"/>
                <a:cs typeface="+mn-cs"/>
              </a:rPr>
              <a:t>Engagements du Grand </a:t>
            </a:r>
            <a:r>
              <a:rPr kumimoji="0" lang="fr-FR" sz="1700" b="1" i="0" u="none" strike="noStrike" kern="1200" cap="none" spc="0" normalizeH="0" baseline="0" noProof="0" dirty="0" err="1">
                <a:ln>
                  <a:noFill/>
                </a:ln>
                <a:solidFill>
                  <a:prstClr val="black"/>
                </a:solidFill>
                <a:effectLst/>
                <a:uLnTx/>
                <a:uFillTx/>
                <a:latin typeface="Calibri" panose="020F0502020204030204"/>
                <a:ea typeface="+mn-ea"/>
                <a:cs typeface="+mn-cs"/>
              </a:rPr>
              <a:t>Bargain</a:t>
            </a:r>
            <a:r>
              <a:rPr kumimoji="0" lang="fr-FR" sz="1700" b="1" i="0" u="none" strike="noStrike" kern="1200" cap="none" spc="0" normalizeH="0" baseline="0" noProof="0" dirty="0">
                <a:ln>
                  <a:noFill/>
                </a:ln>
                <a:solidFill>
                  <a:prstClr val="black"/>
                </a:solidFill>
                <a:effectLst/>
                <a:uLnTx/>
                <a:uFillTx/>
                <a:latin typeface="Calibri" panose="020F0502020204030204"/>
                <a:ea typeface="+mn-ea"/>
                <a:cs typeface="+mn-cs"/>
              </a:rPr>
              <a:t> : </a:t>
            </a:r>
            <a:r>
              <a:rPr kumimoji="0" lang="fr-FR" sz="1700" b="0" i="0" u="none" strike="noStrike" kern="1200" cap="none" spc="0" normalizeH="0" baseline="0" noProof="0" dirty="0">
                <a:ln>
                  <a:noFill/>
                </a:ln>
                <a:solidFill>
                  <a:prstClr val="black"/>
                </a:solidFill>
                <a:effectLst/>
                <a:uLnTx/>
                <a:uFillTx/>
                <a:latin typeface="Calibri" panose="020F0502020204030204"/>
                <a:ea typeface="+mn-ea"/>
                <a:cs typeface="+mn-cs"/>
              </a:rPr>
              <a:t>"la nécessité de travailler ensemble de manière efficace, transparente et harmonieuse... cela nous oblige à innover, à collaborer et à adapter les mentalités". </a:t>
            </a:r>
          </a:p>
          <a:p>
            <a:pPr marL="0" marR="0" lvl="0" indent="0" algn="l" defTabSz="914400" rtl="0" eaLnBrk="1" fontAlgn="auto" latinLnBrk="0" hangingPunct="1">
              <a:lnSpc>
                <a:spcPct val="100000"/>
              </a:lnSpc>
              <a:spcBef>
                <a:spcPts val="1200"/>
              </a:spcBef>
              <a:spcAft>
                <a:spcPts val="0"/>
              </a:spcAft>
              <a:buClrTx/>
              <a:buSzTx/>
              <a:buFontTx/>
              <a:buNone/>
              <a:tabLst/>
              <a:defRPr/>
            </a:pPr>
            <a:r>
              <a:rPr kumimoji="0" lang="fr-FR" sz="1700" b="1" i="0" u="none" strike="noStrike" kern="1200" cap="none" spc="0" normalizeH="0" baseline="0" noProof="0" dirty="0">
                <a:ln>
                  <a:noFill/>
                </a:ln>
                <a:solidFill>
                  <a:prstClr val="black"/>
                </a:solidFill>
                <a:effectLst/>
                <a:uLnTx/>
                <a:uFillTx/>
                <a:latin typeface="Calibri" panose="020F0502020204030204"/>
                <a:ea typeface="+mn-ea"/>
                <a:cs typeface="+mn-cs"/>
              </a:rPr>
              <a:t>La protection des enfants </a:t>
            </a:r>
            <a:r>
              <a:rPr kumimoji="0" lang="fr-FR" sz="1700" b="0" i="0" u="none" strike="noStrike" kern="1200" cap="none" spc="0" normalizeH="0" baseline="0" noProof="0" dirty="0">
                <a:ln>
                  <a:noFill/>
                </a:ln>
                <a:solidFill>
                  <a:prstClr val="black"/>
                </a:solidFill>
                <a:effectLst/>
                <a:uLnTx/>
                <a:uFillTx/>
                <a:latin typeface="Calibri" panose="020F0502020204030204"/>
                <a:ea typeface="+mn-ea"/>
                <a:cs typeface="+mn-cs"/>
              </a:rPr>
              <a:t>est un résultat universel auquel l'éducation contribue L'éducation est un service universel, la protection de l'enfance est un service spécialisé</a:t>
            </a:r>
            <a:r>
              <a:rPr kumimoji="0" lang="fr-FR" sz="1700" b="1"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1200"/>
              </a:spcBef>
              <a:spcAft>
                <a:spcPts val="0"/>
              </a:spcAft>
              <a:buClrTx/>
              <a:buSzTx/>
              <a:buFontTx/>
              <a:buNone/>
              <a:tabLst/>
              <a:defRPr/>
            </a:pPr>
            <a:r>
              <a:rPr kumimoji="0" lang="fr-FR" sz="1700" b="1" i="0" u="none" strike="noStrike" kern="1200" cap="none" spc="0" normalizeH="0" baseline="0" noProof="0" dirty="0">
                <a:ln>
                  <a:noFill/>
                </a:ln>
                <a:solidFill>
                  <a:prstClr val="black"/>
                </a:solidFill>
                <a:effectLst/>
                <a:uLnTx/>
                <a:uFillTx/>
                <a:latin typeface="Calibri" panose="020F0502020204030204"/>
                <a:ea typeface="+mn-ea"/>
                <a:cs typeface="+mn-cs"/>
              </a:rPr>
              <a:t>L'éducation et la protection de l'enfance jouent des rôles importants et complémentaires </a:t>
            </a:r>
            <a:r>
              <a:rPr kumimoji="0" lang="fr-FR" sz="1700" b="0" i="0" u="none" strike="noStrike" kern="1200" cap="none" spc="0" normalizeH="0" baseline="0" noProof="0" dirty="0">
                <a:ln>
                  <a:noFill/>
                </a:ln>
                <a:solidFill>
                  <a:prstClr val="black"/>
                </a:solidFill>
                <a:effectLst/>
                <a:uLnTx/>
                <a:uFillTx/>
                <a:latin typeface="Calibri" panose="020F0502020204030204"/>
                <a:ea typeface="+mn-ea"/>
                <a:cs typeface="+mn-cs"/>
              </a:rPr>
              <a:t>en contribuant aux besoins des enfants pour survivre, se développer et s'épanouir dans les contextes humanitaires. </a:t>
            </a:r>
          </a:p>
          <a:p>
            <a:pPr marL="0" marR="0" lvl="0" indent="0" algn="l" defTabSz="914400" rtl="0" eaLnBrk="1" fontAlgn="auto" latinLnBrk="0" hangingPunct="1">
              <a:lnSpc>
                <a:spcPct val="100000"/>
              </a:lnSpc>
              <a:spcBef>
                <a:spcPts val="1200"/>
              </a:spcBef>
              <a:spcAft>
                <a:spcPts val="0"/>
              </a:spcAft>
              <a:buClrTx/>
              <a:buSzTx/>
              <a:buFontTx/>
              <a:buNone/>
              <a:tabLst/>
              <a:defRPr/>
            </a:pPr>
            <a:r>
              <a:rPr kumimoji="0" lang="fr-FR" sz="1700" b="1" i="0" u="none" strike="noStrike" kern="1200" cap="none" spc="0" normalizeH="0" baseline="0" noProof="0" dirty="0">
                <a:ln>
                  <a:noFill/>
                </a:ln>
                <a:solidFill>
                  <a:prstClr val="black"/>
                </a:solidFill>
                <a:effectLst/>
                <a:uLnTx/>
                <a:uFillTx/>
                <a:latin typeface="Calibri" panose="020F0502020204030204"/>
                <a:ea typeface="+mn-ea"/>
                <a:cs typeface="+mn-cs"/>
              </a:rPr>
              <a:t>Les approches intersectorielles reflètent les besoins interconnectés des enfants </a:t>
            </a:r>
            <a:r>
              <a:rPr kumimoji="0" lang="fr-FR" sz="1700" b="0" i="0" u="none" strike="noStrike" kern="1200" cap="none" spc="0" normalizeH="0" baseline="0" noProof="0" dirty="0">
                <a:ln>
                  <a:noFill/>
                </a:ln>
                <a:solidFill>
                  <a:prstClr val="black"/>
                </a:solidFill>
                <a:effectLst/>
                <a:uLnTx/>
                <a:uFillTx/>
                <a:latin typeface="Calibri" panose="020F0502020204030204"/>
                <a:ea typeface="+mn-ea"/>
                <a:cs typeface="+mn-cs"/>
              </a:rPr>
              <a:t>et soulignent notre responsabilité collective de protéger les enfants.</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B43ED081-9FF9-43D3-9F08-A966EA6BBC5F}"/>
              </a:ext>
            </a:extLst>
          </p:cNvPr>
          <p:cNvSpPr txBox="1"/>
          <p:nvPr/>
        </p:nvSpPr>
        <p:spPr>
          <a:xfrm>
            <a:off x="5826509" y="4372639"/>
            <a:ext cx="6094150" cy="2062103"/>
          </a:xfrm>
          <a:prstGeom prst="rect">
            <a:avLst/>
          </a:prstGeom>
          <a:noFill/>
        </p:spPr>
        <p:txBody>
          <a:bodyPr wrap="square" numCol="1"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600" b="0" i="0" u="none" strike="noStrike" kern="1200" cap="none" spc="0" normalizeH="0" baseline="0" noProof="0" dirty="0">
                <a:ln>
                  <a:noFill/>
                </a:ln>
                <a:solidFill>
                  <a:prstClr val="black"/>
                </a:solidFill>
                <a:effectLst/>
                <a:uLnTx/>
                <a:uFillTx/>
                <a:latin typeface="Calibri" panose="020F0502020204030204"/>
                <a:ea typeface="+mn-ea"/>
                <a:cs typeface="+mn-cs"/>
              </a:rPr>
              <a:t>Assure que la planification de l'intervention s'aligne sur les besoins des enfants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600" b="0" i="0" u="none" strike="noStrike" kern="1200" cap="none" spc="0" normalizeH="0" baseline="0" noProof="0" dirty="0">
                <a:ln>
                  <a:noFill/>
                </a:ln>
                <a:solidFill>
                  <a:prstClr val="black"/>
                </a:solidFill>
                <a:effectLst/>
                <a:uLnTx/>
                <a:uFillTx/>
                <a:latin typeface="Calibri" panose="020F0502020204030204"/>
                <a:ea typeface="+mn-ea"/>
                <a:cs typeface="+mn-cs"/>
              </a:rPr>
              <a:t>Améliore la disponibilité et la qualité des données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600" b="0" i="0" u="none" strike="noStrike" kern="1200" cap="none" spc="0" normalizeH="0" baseline="0" noProof="0" dirty="0">
                <a:ln>
                  <a:noFill/>
                </a:ln>
                <a:solidFill>
                  <a:prstClr val="black"/>
                </a:solidFill>
                <a:effectLst/>
                <a:uLnTx/>
                <a:uFillTx/>
                <a:latin typeface="Calibri" panose="020F0502020204030204"/>
                <a:ea typeface="+mn-ea"/>
                <a:cs typeface="+mn-cs"/>
              </a:rPr>
              <a:t>Améliore la qualité de l'intervention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600" b="0" i="0" u="none" strike="noStrike" kern="1200" cap="none" spc="0" normalizeH="0" baseline="0" noProof="0" dirty="0">
                <a:ln>
                  <a:noFill/>
                </a:ln>
                <a:solidFill>
                  <a:prstClr val="black"/>
                </a:solidFill>
                <a:effectLst/>
                <a:uLnTx/>
                <a:uFillTx/>
                <a:latin typeface="Calibri" panose="020F0502020204030204"/>
                <a:ea typeface="+mn-ea"/>
                <a:cs typeface="+mn-cs"/>
              </a:rPr>
              <a:t>Réduit la duplication des services et optimise les fonds disponibles.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600" b="0" i="0" u="none" strike="noStrike" kern="1200" cap="none" spc="0" normalizeH="0" baseline="0" noProof="0" dirty="0">
                <a:ln>
                  <a:noFill/>
                </a:ln>
                <a:solidFill>
                  <a:prstClr val="black"/>
                </a:solidFill>
                <a:effectLst/>
                <a:uLnTx/>
                <a:uFillTx/>
                <a:latin typeface="Calibri" panose="020F0502020204030204"/>
                <a:ea typeface="+mn-ea"/>
                <a:cs typeface="+mn-cs"/>
              </a:rPr>
              <a:t>Démantèle les cloisonnements sectoriels et favorise l'intégration.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600" b="0" i="0" u="none" strike="noStrike" kern="1200" cap="none" spc="0" normalizeH="0" baseline="0" noProof="0" dirty="0">
                <a:ln>
                  <a:noFill/>
                </a:ln>
                <a:solidFill>
                  <a:prstClr val="black"/>
                </a:solidFill>
                <a:effectLst/>
                <a:uLnTx/>
                <a:uFillTx/>
                <a:latin typeface="Calibri" panose="020F0502020204030204"/>
                <a:ea typeface="+mn-ea"/>
                <a:cs typeface="+mn-cs"/>
              </a:rPr>
              <a:t>Améliore la compréhension des progrès et des lacunes de l'intervention</a:t>
            </a:r>
          </a:p>
        </p:txBody>
      </p:sp>
      <p:pic>
        <p:nvPicPr>
          <p:cNvPr id="2" name="Picture 2" descr="Peut être une image de 2 personnes et enfant">
            <a:extLst>
              <a:ext uri="{FF2B5EF4-FFF2-40B4-BE49-F238E27FC236}">
                <a16:creationId xmlns:a16="http://schemas.microsoft.com/office/drawing/2014/main" id="{58E2DD4C-B5A5-EB3A-5C77-7207C440F6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35069" y="137516"/>
            <a:ext cx="5625464" cy="37503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02413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B36F9-58DA-4FD5-BEA1-1F5E5D83D553}"/>
              </a:ext>
            </a:extLst>
          </p:cNvPr>
          <p:cNvSpPr>
            <a:spLocks noGrp="1"/>
          </p:cNvSpPr>
          <p:nvPr>
            <p:ph type="title"/>
          </p:nvPr>
        </p:nvSpPr>
        <p:spPr>
          <a:xfrm>
            <a:off x="1115568" y="548640"/>
            <a:ext cx="10168128" cy="1179576"/>
          </a:xfrm>
        </p:spPr>
        <p:txBody>
          <a:bodyPr vert="horz" lIns="91440" tIns="45720" rIns="91440" bIns="45720" rtlCol="0" anchor="ctr">
            <a:normAutofit/>
          </a:bodyPr>
          <a:lstStyle/>
          <a:p>
            <a:r>
              <a:rPr lang="en-US" sz="3700" b="0" dirty="0"/>
              <a:t>Cadre de Collaboration dans la Coordination PESU – ESU </a:t>
            </a:r>
          </a:p>
        </p:txBody>
      </p:sp>
      <p:pic>
        <p:nvPicPr>
          <p:cNvPr id="4" name="Picture 3" descr="A picture containing text, person, child, baby&#10;&#10;Description automatically generated">
            <a:extLst>
              <a:ext uri="{FF2B5EF4-FFF2-40B4-BE49-F238E27FC236}">
                <a16:creationId xmlns:a16="http://schemas.microsoft.com/office/drawing/2014/main" id="{9BCE172A-8EB1-9015-E19B-2770E92F252D}"/>
              </a:ext>
            </a:extLst>
          </p:cNvPr>
          <p:cNvPicPr>
            <a:picLocks noChangeAspect="1"/>
          </p:cNvPicPr>
          <p:nvPr/>
        </p:nvPicPr>
        <p:blipFill rotWithShape="1">
          <a:blip r:embed="rId2">
            <a:extLst>
              <a:ext uri="{28A0092B-C50C-407E-A947-70E740481C1C}">
                <a14:useLocalDpi xmlns:a14="http://schemas.microsoft.com/office/drawing/2010/main" val="0"/>
              </a:ext>
            </a:extLst>
          </a:blip>
          <a:srcRect t="1650" r="2" b="2"/>
          <a:stretch/>
        </p:blipFill>
        <p:spPr>
          <a:xfrm>
            <a:off x="908304" y="2478024"/>
            <a:ext cx="6009855" cy="3694176"/>
          </a:xfrm>
          <a:prstGeom prst="rect">
            <a:avLst/>
          </a:prstGeom>
        </p:spPr>
      </p:pic>
      <p:sp>
        <p:nvSpPr>
          <p:cNvPr id="5" name="TextBox 4">
            <a:extLst>
              <a:ext uri="{FF2B5EF4-FFF2-40B4-BE49-F238E27FC236}">
                <a16:creationId xmlns:a16="http://schemas.microsoft.com/office/drawing/2014/main" id="{01F01846-9D8F-4429-9996-8F64B5DEC2AF}"/>
              </a:ext>
            </a:extLst>
          </p:cNvPr>
          <p:cNvSpPr txBox="1"/>
          <p:nvPr/>
        </p:nvSpPr>
        <p:spPr>
          <a:xfrm>
            <a:off x="7411453" y="2478024"/>
            <a:ext cx="3872243" cy="3694176"/>
          </a:xfrm>
          <a:prstGeom prst="rect">
            <a:avLst/>
          </a:prstGeom>
        </p:spPr>
        <p:style>
          <a:lnRef idx="0">
            <a:scrgbClr r="0" g="0" b="0"/>
          </a:lnRef>
          <a:fillRef idx="0">
            <a:scrgbClr r="0" g="0" b="0"/>
          </a:fillRef>
          <a:effectRef idx="0">
            <a:scrgbClr r="0" g="0" b="0"/>
          </a:effectRef>
          <a:fontRef idx="none"/>
        </p:style>
        <p:txBody>
          <a:bodyPr vert="horz" lIns="91440" tIns="45720" rIns="91440" bIns="45720" rtlCol="0" anchor="ctr">
            <a:normAutofit/>
          </a:bodyPr>
          <a:lstStyle/>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endParaRPr kumimoji="0" lang="en-US" sz="11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endParaRPr kumimoji="0" lang="en-US" sz="11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100" b="0" i="0" u="none" strike="noStrike" kern="1200" cap="none" spc="0" normalizeH="0" baseline="0" noProof="0">
                <a:ln>
                  <a:noFill/>
                </a:ln>
                <a:solidFill>
                  <a:prstClr val="black"/>
                </a:solidFill>
                <a:effectLst/>
                <a:uLnTx/>
                <a:uFillTx/>
                <a:latin typeface="Calibri" panose="020F0502020204030204"/>
                <a:ea typeface="+mn-ea"/>
                <a:cs typeface="+mn-cs"/>
              </a:rPr>
              <a:t>Consultez nos sites web pour obtenir les dernières ressources :</a:t>
            </a:r>
          </a:p>
          <a:p>
            <a:pPr marL="800100" marR="0" lvl="1"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100" b="0" i="0" u="none" strike="noStrike" kern="1200" cap="none" spc="0" normalizeH="0" baseline="0" noProof="0">
                <a:ln>
                  <a:noFill/>
                </a:ln>
                <a:solidFill>
                  <a:prstClr val="black"/>
                </a:solidFill>
                <a:effectLst/>
                <a:uLnTx/>
                <a:uFillTx/>
                <a:latin typeface="Calibri" panose="020F0502020204030204"/>
                <a:ea typeface="+mn-ea"/>
                <a:cs typeface="+mn-cs"/>
                <a:hlinkClick r:id="rId3"/>
              </a:rPr>
              <a:t>https://www.educationcluster.net/CP-EiE</a:t>
            </a:r>
          </a:p>
          <a:p>
            <a:pPr marL="800100" marR="0" lvl="1"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100" b="0" i="0" u="none" strike="noStrike" kern="1200" cap="none" spc="0" normalizeH="0" baseline="0" noProof="0">
                <a:ln>
                  <a:noFill/>
                </a:ln>
                <a:solidFill>
                  <a:prstClr val="black"/>
                </a:solidFill>
                <a:effectLst/>
                <a:uLnTx/>
                <a:uFillTx/>
                <a:latin typeface="Calibri" panose="020F0502020204030204"/>
                <a:ea typeface="+mn-ea"/>
                <a:cs typeface="+mn-cs"/>
                <a:hlinkClick r:id="rId3"/>
              </a:rPr>
              <a:t>https://www.cpaor.net/node/5012</a:t>
            </a:r>
            <a:endParaRPr kumimoji="0" lang="en-US" sz="1100" b="0" i="0" u="none" strike="noStrike" kern="1200" cap="none" spc="0" normalizeH="0" baseline="0" noProof="0">
              <a:ln>
                <a:noFill/>
              </a:ln>
              <a:solidFill>
                <a:prstClr val="black"/>
              </a:solidFill>
              <a:effectLst/>
              <a:uLnTx/>
              <a:uFillTx/>
              <a:latin typeface="Calibri" panose="020F0502020204030204"/>
              <a:ea typeface="+mn-ea"/>
              <a:cs typeface="+mn-cs"/>
            </a:endParaRPr>
          </a:p>
          <a:p>
            <a:pPr marL="17145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endParaRPr kumimoji="0" lang="en-US" sz="1100" b="0" i="0" u="none" strike="noStrike" kern="1200" cap="none" spc="0" normalizeH="0" baseline="0" noProof="0">
              <a:ln>
                <a:noFill/>
              </a:ln>
              <a:solidFill>
                <a:prstClr val="black"/>
              </a:solidFill>
              <a:effectLst/>
              <a:uLnTx/>
              <a:uFillTx/>
              <a:latin typeface="Calibri" panose="020F0502020204030204"/>
              <a:ea typeface="+mn-ea"/>
              <a:cs typeface="+mn-cs"/>
            </a:endParaRPr>
          </a:p>
          <a:p>
            <a:pPr marL="17145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endParaRPr kumimoji="0" lang="en-US" sz="11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100" b="1" i="0" u="none" strike="noStrike" kern="1200" cap="none" spc="0" normalizeH="0" baseline="0" noProof="0">
                <a:ln>
                  <a:noFill/>
                </a:ln>
                <a:solidFill>
                  <a:prstClr val="black"/>
                </a:solidFill>
                <a:effectLst/>
                <a:uLnTx/>
                <a:uFillTx/>
                <a:latin typeface="Calibri" panose="020F0502020204030204"/>
                <a:ea typeface="+mn-ea"/>
                <a:cs typeface="+mn-cs"/>
              </a:rPr>
              <a:t>Nous voulons apprendre !</a:t>
            </a:r>
          </a:p>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100" b="0" i="0" u="none" strike="noStrike" kern="1200" cap="none" spc="0" normalizeH="0" baseline="0" noProof="0">
                <a:ln>
                  <a:noFill/>
                </a:ln>
                <a:solidFill>
                  <a:prstClr val="black"/>
                </a:solidFill>
                <a:effectLst/>
                <a:uLnTx/>
                <a:uFillTx/>
                <a:latin typeface="Calibri" panose="020F0502020204030204"/>
                <a:ea typeface="+mn-ea"/>
                <a:cs typeface="+mn-cs"/>
              </a:rPr>
              <a:t>Des exemples fantastiques de collaboration sont en cours dans le monde entier - veuillez partager vos exemples et vos ressources</a:t>
            </a:r>
            <a:r>
              <a:rPr kumimoji="0" lang="en-US" sz="1100" b="1" i="0" u="none" strike="noStrike" kern="1200" cap="none" spc="0" normalizeH="0" baseline="0" noProof="0">
                <a:ln>
                  <a:noFill/>
                </a:ln>
                <a:solidFill>
                  <a:prstClr val="black"/>
                </a:solidFill>
                <a:effectLst/>
                <a:uLnTx/>
                <a:uFillTx/>
                <a:latin typeface="Calibri" panose="020F0502020204030204"/>
                <a:ea typeface="+mn-ea"/>
                <a:cs typeface="+mn-cs"/>
              </a:rPr>
              <a:t>.</a:t>
            </a:r>
          </a:p>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endParaRPr kumimoji="0" lang="en-US" sz="11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100" b="0" i="0" u="none" strike="noStrike" kern="1200" cap="none" spc="0" normalizeH="0" baseline="0" noProof="0">
                <a:ln>
                  <a:noFill/>
                </a:ln>
                <a:solidFill>
                  <a:prstClr val="black"/>
                </a:solidFill>
                <a:effectLst/>
                <a:uLnTx/>
                <a:uFillTx/>
                <a:latin typeface="Calibri" panose="020F0502020204030204"/>
                <a:ea typeface="+mn-ea"/>
                <a:cs typeface="+mn-cs"/>
              </a:rPr>
              <a:t>Contactez le coordinateur de la collaboration du GEC PESU - ESU pour plus de support</a:t>
            </a:r>
          </a:p>
          <a:p>
            <a:pPr marL="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100" b="0" i="0" u="none" strike="noStrike" kern="1200" cap="none" spc="0" normalizeH="0" baseline="0" noProof="0">
                <a:ln>
                  <a:noFill/>
                </a:ln>
                <a:solidFill>
                  <a:prstClr val="black"/>
                </a:solidFill>
                <a:effectLst/>
                <a:uLnTx/>
                <a:uFillTx/>
                <a:latin typeface="Calibri" panose="020F0502020204030204"/>
                <a:ea typeface="+mn-ea"/>
                <a:cs typeface="+mn-cs"/>
              </a:rPr>
              <a:t>Adama DIALLO à:  </a:t>
            </a:r>
            <a:r>
              <a:rPr kumimoji="0" lang="en-US" sz="1100" b="0" i="0" u="none" strike="noStrike" kern="1200" cap="none" spc="0" normalizeH="0" baseline="0" noProof="0">
                <a:ln>
                  <a:noFill/>
                </a:ln>
                <a:solidFill>
                  <a:prstClr val="black"/>
                </a:solidFill>
                <a:effectLst/>
                <a:uLnTx/>
                <a:uFillTx/>
                <a:latin typeface="Calibri" panose="020F0502020204030204"/>
                <a:ea typeface="+mn-ea"/>
                <a:cs typeface="+mn-cs"/>
                <a:hlinkClick r:id="rId4"/>
              </a:rPr>
              <a:t>Adama.Diallo@savethechildren.org</a:t>
            </a:r>
            <a:r>
              <a:rPr kumimoji="0" lang="en-US" sz="1100" b="0" i="0" u="none" strike="noStrike" kern="1200" cap="none" spc="0" normalizeH="0" baseline="0" noProof="0">
                <a:ln>
                  <a:noFill/>
                </a:ln>
                <a:solidFill>
                  <a:prstClr val="black"/>
                </a:solidFill>
                <a:effectLst/>
                <a:uLnTx/>
                <a:uFillTx/>
                <a:latin typeface="Calibri" panose="020F0502020204030204"/>
                <a:ea typeface="+mn-ea"/>
                <a:cs typeface="+mn-cs"/>
              </a:rPr>
              <a:t> </a:t>
            </a:r>
          </a:p>
        </p:txBody>
      </p:sp>
    </p:spTree>
    <p:extLst>
      <p:ext uri="{BB962C8B-B14F-4D97-AF65-F5344CB8AC3E}">
        <p14:creationId xmlns:p14="http://schemas.microsoft.com/office/powerpoint/2010/main" val="37529253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8" descr="Mali | Global Education Cluster">
            <a:extLst>
              <a:ext uri="{FF2B5EF4-FFF2-40B4-BE49-F238E27FC236}">
                <a16:creationId xmlns:a16="http://schemas.microsoft.com/office/drawing/2014/main" id="{5726DE60-FED1-0242-B370-FA9B0FC45F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5260" y="0"/>
            <a:ext cx="1911460" cy="99568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34AE58F0-492F-8F43-97AB-160925E5FE7A}"/>
              </a:ext>
            </a:extLst>
          </p:cNvPr>
          <p:cNvSpPr/>
          <p:nvPr/>
        </p:nvSpPr>
        <p:spPr>
          <a:xfrm>
            <a:off x="4771167" y="3092618"/>
            <a:ext cx="2286858" cy="1015663"/>
          </a:xfrm>
          <a:prstGeom prst="rect">
            <a:avLst/>
          </a:prstGeom>
        </p:spPr>
        <p:txBody>
          <a:bodyPr wrap="square">
            <a:spAutoFit/>
          </a:bodyPr>
          <a:lstStyle/>
          <a:p>
            <a:r>
              <a:rPr lang="fr-FR" sz="6000" dirty="0"/>
              <a:t>Merci!</a:t>
            </a:r>
          </a:p>
        </p:txBody>
      </p:sp>
    </p:spTree>
    <p:extLst>
      <p:ext uri="{BB962C8B-B14F-4D97-AF65-F5344CB8AC3E}">
        <p14:creationId xmlns:p14="http://schemas.microsoft.com/office/powerpoint/2010/main" val="19926064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8923" y="147158"/>
            <a:ext cx="8229600" cy="1143000"/>
          </a:xfrm>
        </p:spPr>
        <p:txBody>
          <a:bodyPr>
            <a:normAutofit/>
          </a:bodyPr>
          <a:lstStyle/>
          <a:p>
            <a:pPr algn="l"/>
            <a:r>
              <a:rPr lang="en-US" sz="3600" dirty="0" err="1">
                <a:solidFill>
                  <a:srgbClr val="7030A0"/>
                </a:solidFill>
              </a:rPr>
              <a:t>Pourquoi</a:t>
            </a:r>
            <a:r>
              <a:rPr lang="en-US" sz="3600" dirty="0">
                <a:solidFill>
                  <a:srgbClr val="7030A0"/>
                </a:solidFill>
              </a:rPr>
              <a:t> </a:t>
            </a:r>
            <a:r>
              <a:rPr lang="en-US" sz="3600" dirty="0" err="1">
                <a:solidFill>
                  <a:srgbClr val="7030A0"/>
                </a:solidFill>
              </a:rPr>
              <a:t>une</a:t>
            </a:r>
            <a:r>
              <a:rPr lang="en-US" sz="3600" dirty="0">
                <a:solidFill>
                  <a:srgbClr val="7030A0"/>
                </a:solidFill>
              </a:rPr>
              <a:t> collaboration PESU - ESU ?</a:t>
            </a:r>
          </a:p>
        </p:txBody>
      </p:sp>
      <p:pic>
        <p:nvPicPr>
          <p:cNvPr id="9" name="Picture 8">
            <a:extLst>
              <a:ext uri="{FF2B5EF4-FFF2-40B4-BE49-F238E27FC236}">
                <a16:creationId xmlns:a16="http://schemas.microsoft.com/office/drawing/2014/main" id="{252B1C00-A0BC-45DE-80BC-336559A57B42}"/>
              </a:ext>
            </a:extLst>
          </p:cNvPr>
          <p:cNvPicPr>
            <a:picLocks noChangeAspect="1"/>
          </p:cNvPicPr>
          <p:nvPr/>
        </p:nvPicPr>
        <p:blipFill>
          <a:blip r:embed="rId3"/>
          <a:stretch>
            <a:fillRect/>
          </a:stretch>
        </p:blipFill>
        <p:spPr>
          <a:xfrm>
            <a:off x="10444756" y="153551"/>
            <a:ext cx="1479079" cy="988412"/>
          </a:xfrm>
          <a:prstGeom prst="rect">
            <a:avLst/>
          </a:prstGeom>
        </p:spPr>
      </p:pic>
      <p:sp>
        <p:nvSpPr>
          <p:cNvPr id="5" name="TextBox 4">
            <a:extLst>
              <a:ext uri="{FF2B5EF4-FFF2-40B4-BE49-F238E27FC236}">
                <a16:creationId xmlns:a16="http://schemas.microsoft.com/office/drawing/2014/main" id="{22435190-87D1-4DED-88D1-C05E2CE8A3D7}"/>
              </a:ext>
            </a:extLst>
          </p:cNvPr>
          <p:cNvSpPr txBox="1"/>
          <p:nvPr/>
        </p:nvSpPr>
        <p:spPr>
          <a:xfrm>
            <a:off x="369427" y="1366743"/>
            <a:ext cx="6403217" cy="553997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L'éducation et la protection de l'enfance ont des rôles </a:t>
            </a:r>
            <a:r>
              <a:rPr kumimoji="0" lang="fr-FR" sz="1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complémentaires</a:t>
            </a:r>
            <a:r>
              <a:rPr kumimoji="0" lang="fr-F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qui contribuent aux besoins des enfants en matière de survie, de développement et d'épanouissement dans les contextes humanitaires.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Les approches intersectorielles reflètent les besoins </a:t>
            </a:r>
            <a:r>
              <a:rPr kumimoji="0" lang="fr-FR" sz="1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interconnecté</a:t>
            </a:r>
            <a:r>
              <a:rPr kumimoji="0" lang="fr-F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s des enfants et soulignent notre responsabilité collective de protéger les enfants.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800" b="1"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t>La centralité de la protection </a:t>
            </a:r>
            <a:r>
              <a:rPr kumimoji="0" lang="fr-FR" sz="1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t>reconnaît que la protection est le but et le résultat escompté de l'action humanitaire et doit être au centre de toutes les actions de préparation et de réponse.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800" b="1"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t>Grand </a:t>
            </a:r>
            <a:r>
              <a:rPr kumimoji="0" lang="fr-FR" sz="1800" b="1" i="0" u="none" strike="noStrike" kern="1200" cap="none" spc="0" normalizeH="0" baseline="0" noProof="0" dirty="0" err="1">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t>Bargain</a:t>
            </a:r>
            <a:r>
              <a:rPr kumimoji="0" lang="fr-FR" sz="1800" b="1"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t> : </a:t>
            </a:r>
            <a:r>
              <a:rPr kumimoji="0" lang="fr-FR" sz="1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t>engagement à " travailler ensemble de manière efficace et harmonieuse... ce qui exige innovation, collaboration et adaptation des mentalités. "</a:t>
            </a:r>
          </a:p>
          <a:p>
            <a:pPr marL="285750" marR="0" lvl="0" indent="-285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fr-FR" sz="1800" b="1"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t>Normes minimales : </a:t>
            </a:r>
          </a:p>
          <a:p>
            <a:pPr marL="742950" marR="0" lvl="1" indent="-285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fr-FR" sz="1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t>CPMS Pilier 4</a:t>
            </a:r>
          </a:p>
          <a:p>
            <a:pPr marL="742950" marR="0" lvl="1" indent="-2857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fr-FR" sz="1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t>Norme 23</a:t>
            </a:r>
            <a:endParaRPr kumimoji="0" lang="en-GB" sz="1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12" name="TextBox 11">
            <a:extLst>
              <a:ext uri="{FF2B5EF4-FFF2-40B4-BE49-F238E27FC236}">
                <a16:creationId xmlns:a16="http://schemas.microsoft.com/office/drawing/2014/main" id="{BC565EC6-F11D-4459-9496-5E96C2614184}"/>
              </a:ext>
            </a:extLst>
          </p:cNvPr>
          <p:cNvSpPr txBox="1"/>
          <p:nvPr/>
        </p:nvSpPr>
        <p:spPr>
          <a:xfrm>
            <a:off x="3733800" y="6267179"/>
            <a:ext cx="2405748" cy="215444"/>
          </a:xfrm>
          <a:prstGeom prst="rect">
            <a:avLst/>
          </a:prstGeom>
          <a:noFill/>
        </p:spPr>
        <p:txBody>
          <a:bodyPr vert="horz"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white"/>
                </a:solidFill>
                <a:effectLst/>
                <a:uLnTx/>
                <a:uFillTx/>
                <a:latin typeface="Roboto-Regular"/>
                <a:ea typeface="+mn-ea"/>
                <a:cs typeface="+mn-cs"/>
              </a:rPr>
              <a:t>JONATHAN HYAMS / SAVE THE CHILDREN</a:t>
            </a: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id="{4776F6F8-A53B-4820-8009-0E6718FB5423}"/>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8686800" y="331832"/>
            <a:ext cx="1678057" cy="611143"/>
          </a:xfrm>
          <a:prstGeom prst="rect">
            <a:avLst/>
          </a:prstGeom>
          <a:noFill/>
        </p:spPr>
      </p:pic>
      <p:sp>
        <p:nvSpPr>
          <p:cNvPr id="15" name="TextBox 14">
            <a:extLst>
              <a:ext uri="{FF2B5EF4-FFF2-40B4-BE49-F238E27FC236}">
                <a16:creationId xmlns:a16="http://schemas.microsoft.com/office/drawing/2014/main" id="{97F0B0AA-4596-421F-8078-233EEBE77319}"/>
              </a:ext>
            </a:extLst>
          </p:cNvPr>
          <p:cNvSpPr txBox="1"/>
          <p:nvPr/>
        </p:nvSpPr>
        <p:spPr>
          <a:xfrm>
            <a:off x="7059015" y="5232890"/>
            <a:ext cx="4719483"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black"/>
                </a:solidFill>
                <a:effectLst/>
                <a:uLnTx/>
                <a:uFillTx/>
                <a:latin typeface="Calibri" panose="020F0502020204030204"/>
                <a:ea typeface="+mn-ea"/>
                <a:cs typeface="+mn-cs"/>
              </a:rPr>
              <a:t>La collaboration PESU – ESU maintient les enfants au centre de la réponse !</a:t>
            </a:r>
          </a:p>
        </p:txBody>
      </p:sp>
      <p:sp>
        <p:nvSpPr>
          <p:cNvPr id="10" name="TextBox 9">
            <a:extLst>
              <a:ext uri="{FF2B5EF4-FFF2-40B4-BE49-F238E27FC236}">
                <a16:creationId xmlns:a16="http://schemas.microsoft.com/office/drawing/2014/main" id="{7D846102-BB41-08D7-6002-3A461B44A1E9}"/>
              </a:ext>
            </a:extLst>
          </p:cNvPr>
          <p:cNvSpPr txBox="1"/>
          <p:nvPr/>
        </p:nvSpPr>
        <p:spPr>
          <a:xfrm flipH="1">
            <a:off x="6984749" y="4682745"/>
            <a:ext cx="2321451"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Calibri" panose="020F0502020204030204"/>
                <a:ea typeface="+mn-ea"/>
                <a:cs typeface="+mn-cs"/>
              </a:rPr>
              <a:t>© UNICEF/WCA</a:t>
            </a:r>
          </a:p>
        </p:txBody>
      </p:sp>
      <p:pic>
        <p:nvPicPr>
          <p:cNvPr id="1026" name="Picture 2" descr="Two young boys playing and smiling">
            <a:extLst>
              <a:ext uri="{FF2B5EF4-FFF2-40B4-BE49-F238E27FC236}">
                <a16:creationId xmlns:a16="http://schemas.microsoft.com/office/drawing/2014/main" id="{FB613B51-C719-FAB2-7E0C-8A383C41863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59015" y="1396630"/>
            <a:ext cx="4864820" cy="3243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6508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anim calcmode="lin" valueType="num">
                                      <p:cBhvr additive="base">
                                        <p:cTn id="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4" end="4"/>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xEl>
                                              <p:pRg st="5" end="5"/>
                                            </p:txEl>
                                          </p:spTgt>
                                        </p:tgtEl>
                                        <p:attrNameLst>
                                          <p:attrName>style.visibility</p:attrName>
                                        </p:attrNameLst>
                                      </p:cBhvr>
                                      <p:to>
                                        <p:strVal val="visible"/>
                                      </p:to>
                                    </p:set>
                                    <p:anim calcmode="lin" valueType="num">
                                      <p:cBhvr additive="base">
                                        <p:cTn id="11"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5" end="5"/>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
                                            <p:txEl>
                                              <p:pRg st="8" end="8"/>
                                            </p:txEl>
                                          </p:spTgt>
                                        </p:tgtEl>
                                        <p:attrNameLst>
                                          <p:attrName>style.visibility</p:attrName>
                                        </p:attrNameLst>
                                      </p:cBhvr>
                                      <p:to>
                                        <p:strVal val="visible"/>
                                      </p:to>
                                    </p:set>
                                    <p:anim calcmode="lin" valueType="num">
                                      <p:cBhvr additive="base">
                                        <p:cTn id="15"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8" end="8"/>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anim calcmode="lin" valueType="num">
                                      <p:cBhvr additive="base">
                                        <p:cTn id="19"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6" end="6"/>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
                                            <p:txEl>
                                              <p:pRg st="7" end="7"/>
                                            </p:txEl>
                                          </p:spTgt>
                                        </p:tgtEl>
                                        <p:attrNameLst>
                                          <p:attrName>style.visibility</p:attrName>
                                        </p:attrNameLst>
                                      </p:cBhvr>
                                      <p:to>
                                        <p:strVal val="visible"/>
                                      </p:to>
                                    </p:set>
                                    <p:anim calcmode="lin" valueType="num">
                                      <p:cBhvr additive="base">
                                        <p:cTn id="23"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52B1C00-A0BC-45DE-80BC-336559A57B42}"/>
              </a:ext>
            </a:extLst>
          </p:cNvPr>
          <p:cNvPicPr>
            <a:picLocks noChangeAspect="1"/>
          </p:cNvPicPr>
          <p:nvPr/>
        </p:nvPicPr>
        <p:blipFill>
          <a:blip r:embed="rId3"/>
          <a:stretch>
            <a:fillRect/>
          </a:stretch>
        </p:blipFill>
        <p:spPr>
          <a:xfrm>
            <a:off x="10444756" y="153551"/>
            <a:ext cx="1479079" cy="988412"/>
          </a:xfrm>
          <a:prstGeom prst="rect">
            <a:avLst/>
          </a:prstGeom>
        </p:spPr>
      </p:pic>
      <p:sp>
        <p:nvSpPr>
          <p:cNvPr id="11" name="Title 1">
            <a:extLst>
              <a:ext uri="{FF2B5EF4-FFF2-40B4-BE49-F238E27FC236}">
                <a16:creationId xmlns:a16="http://schemas.microsoft.com/office/drawing/2014/main" id="{058DFDD1-5173-4FD4-9721-30FAEE50B14A}"/>
              </a:ext>
            </a:extLst>
          </p:cNvPr>
          <p:cNvSpPr txBox="1">
            <a:spLocks/>
          </p:cNvSpPr>
          <p:nvPr/>
        </p:nvSpPr>
        <p:spPr>
          <a:xfrm>
            <a:off x="466725" y="23308"/>
            <a:ext cx="8229600" cy="11430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fr-FR" sz="3600" b="0" i="0" u="none" strike="noStrike" kern="1200" cap="none" spc="0" normalizeH="0" baseline="0" noProof="0" dirty="0">
                <a:ln>
                  <a:noFill/>
                </a:ln>
                <a:solidFill>
                  <a:srgbClr val="7030A0"/>
                </a:solidFill>
                <a:effectLst/>
                <a:uLnTx/>
                <a:uFillTx/>
                <a:latin typeface="Calibri Light" panose="020F0302020204030204"/>
                <a:ea typeface="+mj-ea"/>
                <a:cs typeface="+mj-cs"/>
              </a:rPr>
              <a:t>Que peuvent faire les Clusters/</a:t>
            </a:r>
            <a:r>
              <a:rPr kumimoji="0" lang="fr-FR" sz="3600" b="0" i="0" u="none" strike="noStrike" kern="1200" cap="none" spc="0" normalizeH="0" baseline="0" noProof="0" dirty="0" err="1">
                <a:ln>
                  <a:noFill/>
                </a:ln>
                <a:solidFill>
                  <a:srgbClr val="7030A0"/>
                </a:solidFill>
                <a:effectLst/>
                <a:uLnTx/>
                <a:uFillTx/>
                <a:latin typeface="Calibri Light" panose="020F0302020204030204"/>
                <a:ea typeface="+mj-ea"/>
                <a:cs typeface="+mj-cs"/>
              </a:rPr>
              <a:t>DdR</a:t>
            </a:r>
            <a:r>
              <a:rPr kumimoji="0" lang="fr-FR" sz="3600" b="0" i="0" u="none" strike="noStrike" kern="1200" cap="none" spc="0" normalizeH="0" baseline="0" noProof="0" dirty="0">
                <a:ln>
                  <a:noFill/>
                </a:ln>
                <a:solidFill>
                  <a:srgbClr val="7030A0"/>
                </a:solidFill>
                <a:effectLst/>
                <a:uLnTx/>
                <a:uFillTx/>
                <a:latin typeface="Calibri Light" panose="020F0302020204030204"/>
                <a:ea typeface="+mj-ea"/>
                <a:cs typeface="+mj-cs"/>
              </a:rPr>
              <a:t> ensemble ?</a:t>
            </a:r>
          </a:p>
        </p:txBody>
      </p:sp>
      <p:sp>
        <p:nvSpPr>
          <p:cNvPr id="12" name="TextBox 11">
            <a:extLst>
              <a:ext uri="{FF2B5EF4-FFF2-40B4-BE49-F238E27FC236}">
                <a16:creationId xmlns:a16="http://schemas.microsoft.com/office/drawing/2014/main" id="{6B1DCA55-6137-4A1A-958F-39126760C607}"/>
              </a:ext>
            </a:extLst>
          </p:cNvPr>
          <p:cNvSpPr txBox="1"/>
          <p:nvPr/>
        </p:nvSpPr>
        <p:spPr>
          <a:xfrm>
            <a:off x="466725" y="1166308"/>
            <a:ext cx="9898132"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1200"/>
              </a:spcBef>
              <a:spcAft>
                <a:spcPts val="1200"/>
              </a:spcAft>
              <a:buClrTx/>
              <a:buSzTx/>
              <a:buFontTx/>
              <a:buNone/>
              <a:tabLst/>
              <a:defRPr/>
            </a:pPr>
            <a:r>
              <a:rPr kumimoji="0" lang="fr-FR" sz="2000" b="1"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t>Une forte collaboration est déjà en cours entre les secteurs de la PE  et de l'éducation !</a:t>
            </a:r>
            <a:r>
              <a:rPr kumimoji="0" lang="en-US" sz="2000" b="1"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t> </a:t>
            </a:r>
          </a:p>
        </p:txBody>
      </p:sp>
      <p:sp>
        <p:nvSpPr>
          <p:cNvPr id="16" name="TextBox 15">
            <a:extLst>
              <a:ext uri="{FF2B5EF4-FFF2-40B4-BE49-F238E27FC236}">
                <a16:creationId xmlns:a16="http://schemas.microsoft.com/office/drawing/2014/main" id="{330544C7-A638-401A-ACDC-8EE6D52799EE}"/>
              </a:ext>
            </a:extLst>
          </p:cNvPr>
          <p:cNvSpPr txBox="1"/>
          <p:nvPr/>
        </p:nvSpPr>
        <p:spPr>
          <a:xfrm>
            <a:off x="466726" y="1834432"/>
            <a:ext cx="6339924" cy="4693593"/>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t>En reflétant et en systématisant cette collaboration dans les étapes du HPC, les groupes de coordination peuvent favoriser les approches intégrées et, ensemble, améliorer la qualité, la couverture et la responsabilité de la réponse, et atteindre davantage d'enfants dans le besoin.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Évaluation conjointe des besoins, analyse conjointe des besoins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Calculs </a:t>
            </a:r>
            <a:r>
              <a:rPr kumimoji="0" lang="fr-FR" sz="16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PiN</a:t>
            </a:r>
            <a:r>
              <a:rPr kumimoji="0" lang="fr-FR"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et approches de priorisation cohérents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Définition des rôles pour les activités communes et complémentaires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Ciblage et calcul des coûts cohérents pour les activités communes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6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Encourager l'intégration par le biais de fiches de projets multisectoriels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fr-FR" sz="1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Les chapitres HNO </a:t>
            </a:r>
            <a:r>
              <a:rPr kumimoji="0" lang="fr-F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doivent refléter une compréhension holistique des besoins.</a:t>
            </a:r>
          </a:p>
          <a:p>
            <a:pPr marL="0" marR="0" lvl="0" indent="0" algn="l" defTabSz="914400" rtl="0" eaLnBrk="1" fontAlgn="auto" latinLnBrk="0" hangingPunct="1">
              <a:lnSpc>
                <a:spcPct val="100000"/>
              </a:lnSpc>
              <a:spcBef>
                <a:spcPts val="0"/>
              </a:spcBef>
              <a:spcAft>
                <a:spcPts val="600"/>
              </a:spcAft>
              <a:buClrTx/>
              <a:buSzTx/>
              <a:buFontTx/>
              <a:buNone/>
              <a:tabLst/>
              <a:defRPr/>
            </a:pPr>
            <a:r>
              <a:rPr kumimoji="0" lang="fr-FR" sz="18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Les chapitres et les objectifs du HRP </a:t>
            </a:r>
            <a:r>
              <a:rPr kumimoji="0" lang="fr-F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doivent refléter la répartition stratégique des rôles et des responsabilités pour les activités communes et complémentaires.</a:t>
            </a:r>
          </a:p>
        </p:txBody>
      </p:sp>
      <p:pic>
        <p:nvPicPr>
          <p:cNvPr id="2" name="Picture 1">
            <a:extLst>
              <a:ext uri="{FF2B5EF4-FFF2-40B4-BE49-F238E27FC236}">
                <a16:creationId xmlns:a16="http://schemas.microsoft.com/office/drawing/2014/main" id="{741F8831-FC2F-483E-9FC7-95DA4EAFE06B}"/>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8686800" y="331832"/>
            <a:ext cx="1678057" cy="631849"/>
          </a:xfrm>
          <a:prstGeom prst="rect">
            <a:avLst/>
          </a:prstGeom>
          <a:noFill/>
        </p:spPr>
      </p:pic>
      <p:pic>
        <p:nvPicPr>
          <p:cNvPr id="8" name="Picture 7">
            <a:extLst>
              <a:ext uri="{FF2B5EF4-FFF2-40B4-BE49-F238E27FC236}">
                <a16:creationId xmlns:a16="http://schemas.microsoft.com/office/drawing/2014/main" id="{B458BE17-BF15-B3EC-B8CC-ECC5F60E05E7}"/>
              </a:ext>
            </a:extLst>
          </p:cNvPr>
          <p:cNvPicPr>
            <a:picLocks noChangeAspect="1"/>
          </p:cNvPicPr>
          <p:nvPr/>
        </p:nvPicPr>
        <p:blipFill>
          <a:blip r:embed="rId5"/>
          <a:stretch>
            <a:fillRect/>
          </a:stretch>
        </p:blipFill>
        <p:spPr>
          <a:xfrm>
            <a:off x="6826970" y="1898875"/>
            <a:ext cx="4751424" cy="4281702"/>
          </a:xfrm>
          <a:prstGeom prst="rect">
            <a:avLst/>
          </a:prstGeom>
        </p:spPr>
      </p:pic>
    </p:spTree>
    <p:extLst>
      <p:ext uri="{BB962C8B-B14F-4D97-AF65-F5344CB8AC3E}">
        <p14:creationId xmlns:p14="http://schemas.microsoft.com/office/powerpoint/2010/main" val="280162148"/>
      </p:ext>
    </p:extLst>
  </p:cSld>
  <p:clrMapOvr>
    <a:masterClrMapping/>
  </p:clrMapOvr>
  <mc:AlternateContent xmlns:mc="http://schemas.openxmlformats.org/markup-compatibility/2006" xmlns:p14="http://schemas.microsoft.com/office/powerpoint/2010/main">
    <mc:Choice Requires="p14">
      <p:transition spd="slow" p14:dur="2000" advTm="333351"/>
    </mc:Choice>
    <mc:Fallback xmlns="">
      <p:transition spd="slow" advTm="333351"/>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6B1DCA55-6137-4A1A-958F-39126760C607}"/>
              </a:ext>
            </a:extLst>
          </p:cNvPr>
          <p:cNvSpPr txBox="1"/>
          <p:nvPr/>
        </p:nvSpPr>
        <p:spPr>
          <a:xfrm>
            <a:off x="111417" y="1392933"/>
            <a:ext cx="4531704" cy="437042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9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L'objectif du cadre de collaboration PESU - ESU est de soutenir la collaboration prévisible et cohérente des équipes de coordination de l'éducation et de la protection de l'enfance </a:t>
            </a:r>
            <a:r>
              <a:rPr kumimoji="0" lang="fr-FR" sz="19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tout au long du cycle des programmes humanitaires (HPC).</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9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9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Pratiques prometteuses et ressources des clusters pays/</a:t>
            </a:r>
            <a:r>
              <a:rPr kumimoji="0" lang="fr-FR" sz="18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DdR</a:t>
            </a:r>
            <a:r>
              <a:rPr kumimoji="0" lang="fr-F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Annexes techniques - outils pour collaborer</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Documents thématiques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330544C7-A638-401A-ACDC-8EE6D52799EE}"/>
              </a:ext>
            </a:extLst>
          </p:cNvPr>
          <p:cNvSpPr txBox="1"/>
          <p:nvPr/>
        </p:nvSpPr>
        <p:spPr>
          <a:xfrm>
            <a:off x="203200" y="5465067"/>
            <a:ext cx="58928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1"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Disponible en français, anglais et espagnol </a:t>
            </a:r>
          </a:p>
        </p:txBody>
      </p:sp>
      <p:sp>
        <p:nvSpPr>
          <p:cNvPr id="13" name="TextBox 12">
            <a:extLst>
              <a:ext uri="{FF2B5EF4-FFF2-40B4-BE49-F238E27FC236}">
                <a16:creationId xmlns:a16="http://schemas.microsoft.com/office/drawing/2014/main" id="{9941A26E-3321-1125-CA3F-68905AD3A7B0}"/>
              </a:ext>
            </a:extLst>
          </p:cNvPr>
          <p:cNvSpPr txBox="1"/>
          <p:nvPr/>
        </p:nvSpPr>
        <p:spPr>
          <a:xfrm>
            <a:off x="375921" y="242236"/>
            <a:ext cx="12117704"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fr-FR" sz="4000" b="0" i="0" u="none" strike="noStrike" kern="1200" cap="none" spc="0" normalizeH="0" baseline="0" noProof="0" dirty="0">
                <a:ln>
                  <a:noFill/>
                </a:ln>
                <a:solidFill>
                  <a:srgbClr val="7030A0"/>
                </a:solidFill>
                <a:effectLst/>
                <a:uLnTx/>
                <a:uFillTx/>
                <a:latin typeface="Calibri Light" panose="020F0302020204030204"/>
                <a:ea typeface="+mn-ea"/>
                <a:cs typeface="+mn-cs"/>
              </a:rPr>
              <a:t>Cadre de Collaboration dans la Coordination PESU – ESU </a:t>
            </a:r>
          </a:p>
        </p:txBody>
      </p:sp>
      <p:pic>
        <p:nvPicPr>
          <p:cNvPr id="4" name="Picture 3">
            <a:extLst>
              <a:ext uri="{FF2B5EF4-FFF2-40B4-BE49-F238E27FC236}">
                <a16:creationId xmlns:a16="http://schemas.microsoft.com/office/drawing/2014/main" id="{A84B8D52-2493-192A-B801-1DA6368813E7}"/>
              </a:ext>
            </a:extLst>
          </p:cNvPr>
          <p:cNvPicPr>
            <a:picLocks noChangeAspect="1"/>
          </p:cNvPicPr>
          <p:nvPr/>
        </p:nvPicPr>
        <p:blipFill>
          <a:blip r:embed="rId3"/>
          <a:stretch>
            <a:fillRect/>
          </a:stretch>
        </p:blipFill>
        <p:spPr>
          <a:xfrm>
            <a:off x="4819480" y="1392933"/>
            <a:ext cx="7441422" cy="4184907"/>
          </a:xfrm>
          <a:prstGeom prst="rect">
            <a:avLst/>
          </a:prstGeom>
        </p:spPr>
      </p:pic>
    </p:spTree>
    <p:extLst>
      <p:ext uri="{BB962C8B-B14F-4D97-AF65-F5344CB8AC3E}">
        <p14:creationId xmlns:p14="http://schemas.microsoft.com/office/powerpoint/2010/main" val="3927779289"/>
      </p:ext>
    </p:extLst>
  </p:cSld>
  <p:clrMapOvr>
    <a:masterClrMapping/>
  </p:clrMapOvr>
  <mc:AlternateContent xmlns:mc="http://schemas.openxmlformats.org/markup-compatibility/2006" xmlns:p14="http://schemas.microsoft.com/office/powerpoint/2010/main">
    <mc:Choice Requires="p14">
      <p:transition spd="slow" p14:dur="2000" advTm="193685"/>
    </mc:Choice>
    <mc:Fallback xmlns="">
      <p:transition spd="slow" advTm="193685"/>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8" descr="Mali | Global Education Cluster">
            <a:extLst>
              <a:ext uri="{FF2B5EF4-FFF2-40B4-BE49-F238E27FC236}">
                <a16:creationId xmlns:a16="http://schemas.microsoft.com/office/drawing/2014/main" id="{5726DE60-FED1-0242-B370-FA9B0FC45F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5260" y="0"/>
            <a:ext cx="1911460" cy="99568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53046E8-99A2-C14E-9A55-8E38CE68D78A}"/>
              </a:ext>
            </a:extLst>
          </p:cNvPr>
          <p:cNvSpPr txBox="1"/>
          <p:nvPr/>
        </p:nvSpPr>
        <p:spPr>
          <a:xfrm>
            <a:off x="2002784" y="2758698"/>
            <a:ext cx="8784036"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2400" b="0" i="0" u="none" strike="noStrike" kern="1200" cap="none" spc="0" normalizeH="0" baseline="0" noProof="0" dirty="0">
                <a:ln>
                  <a:noFill/>
                </a:ln>
                <a:solidFill>
                  <a:srgbClr val="84779B"/>
                </a:solidFill>
                <a:effectLst/>
                <a:uLnTx/>
                <a:uFillTx/>
                <a:latin typeface="Arial"/>
                <a:ea typeface="+mn-ea"/>
                <a:cs typeface="+mn-cs"/>
              </a:rPr>
              <a:t> </a:t>
            </a:r>
            <a:r>
              <a:rPr kumimoji="0" lang="fr-FR" sz="4800" b="0" i="0" u="none" strike="noStrike" kern="1200" cap="none" spc="0" normalizeH="0" baseline="0" noProof="0" dirty="0">
                <a:ln>
                  <a:noFill/>
                </a:ln>
                <a:solidFill>
                  <a:srgbClr val="7030A0"/>
                </a:solidFill>
                <a:effectLst/>
                <a:uLnTx/>
                <a:uFillTx/>
                <a:latin typeface="Arial"/>
                <a:ea typeface="+mn-ea"/>
                <a:cs typeface="+mn-cs"/>
              </a:rPr>
              <a:t>L’expérience</a:t>
            </a:r>
            <a:r>
              <a:rPr kumimoji="0" lang="en-AU" sz="4800" b="0" i="0" u="none" strike="noStrike" kern="1200" cap="none" spc="0" normalizeH="0" baseline="0" noProof="0" dirty="0">
                <a:ln>
                  <a:noFill/>
                </a:ln>
                <a:solidFill>
                  <a:srgbClr val="7030A0"/>
                </a:solidFill>
                <a:effectLst/>
                <a:uLnTx/>
                <a:uFillTx/>
                <a:latin typeface="Arial"/>
                <a:ea typeface="+mn-ea"/>
                <a:cs typeface="+mn-cs"/>
              </a:rPr>
              <a:t> du Burkina Faso </a:t>
            </a:r>
            <a:r>
              <a:rPr kumimoji="0" lang="fr-FR" sz="4800" b="0" i="0" u="none" strike="noStrike" kern="1200" cap="none" spc="0" normalizeH="0" baseline="0" noProof="0" dirty="0">
                <a:ln>
                  <a:noFill/>
                </a:ln>
                <a:solidFill>
                  <a:srgbClr val="7030A0"/>
                </a:solidFill>
                <a:effectLst/>
                <a:uLnTx/>
                <a:uFillTx/>
                <a:latin typeface="Arial"/>
                <a:ea typeface="+mn-ea"/>
                <a:cs typeface="+mn-cs"/>
              </a:rPr>
              <a:t>sur L'évaluation des Besoins </a:t>
            </a:r>
            <a:endParaRPr kumimoji="0" lang="en-US" sz="4800" b="0" i="0" u="none" strike="noStrike" kern="1200" cap="none" spc="0" normalizeH="0" baseline="0" noProof="0" dirty="0">
              <a:ln>
                <a:noFill/>
              </a:ln>
              <a:solidFill>
                <a:srgbClr val="7030A0"/>
              </a:solidFill>
              <a:effectLst/>
              <a:uLnTx/>
              <a:uFillTx/>
              <a:latin typeface="Arial"/>
              <a:ea typeface="+mn-ea"/>
              <a:cs typeface="+mn-cs"/>
            </a:endParaRPr>
          </a:p>
        </p:txBody>
      </p:sp>
    </p:spTree>
    <p:extLst>
      <p:ext uri="{BB962C8B-B14F-4D97-AF65-F5344CB8AC3E}">
        <p14:creationId xmlns:p14="http://schemas.microsoft.com/office/powerpoint/2010/main" val="4604819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FB8430-41C9-8148-8260-8DF6615C66BE}"/>
              </a:ext>
            </a:extLst>
          </p:cNvPr>
          <p:cNvSpPr>
            <a:spLocks noGrp="1"/>
          </p:cNvSpPr>
          <p:nvPr>
            <p:ph type="title"/>
          </p:nvPr>
        </p:nvSpPr>
        <p:spPr>
          <a:xfrm>
            <a:off x="222144" y="208575"/>
            <a:ext cx="8353530" cy="578530"/>
          </a:xfrm>
        </p:spPr>
        <p:txBody>
          <a:bodyPr>
            <a:normAutofit fontScale="90000"/>
          </a:bodyPr>
          <a:lstStyle/>
          <a:p>
            <a:r>
              <a:rPr lang="en-US" dirty="0"/>
              <a:t>Plan de la </a:t>
            </a:r>
            <a:r>
              <a:rPr lang="en-US" dirty="0" err="1"/>
              <a:t>présentation</a:t>
            </a:r>
            <a:endParaRPr lang="en-US" dirty="0"/>
          </a:p>
        </p:txBody>
      </p:sp>
      <p:pic>
        <p:nvPicPr>
          <p:cNvPr id="3" name="Picture 8" descr="Mali | Global Education Cluster">
            <a:extLst>
              <a:ext uri="{FF2B5EF4-FFF2-40B4-BE49-F238E27FC236}">
                <a16:creationId xmlns:a16="http://schemas.microsoft.com/office/drawing/2014/main" id="{BFABBD5C-BE2E-0345-A5EE-85A53B6E92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5260" y="0"/>
            <a:ext cx="1911460" cy="99568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Diagram 3">
            <a:extLst>
              <a:ext uri="{FF2B5EF4-FFF2-40B4-BE49-F238E27FC236}">
                <a16:creationId xmlns:a16="http://schemas.microsoft.com/office/drawing/2014/main" id="{3E59102D-DB98-FA48-820F-9EA8631EE477}"/>
              </a:ext>
            </a:extLst>
          </p:cNvPr>
          <p:cNvGraphicFramePr/>
          <p:nvPr/>
        </p:nvGraphicFramePr>
        <p:xfrm>
          <a:off x="352425" y="1159928"/>
          <a:ext cx="8385019" cy="49182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92632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628D3-0E6B-4140-A571-A049D92DC165}"/>
              </a:ext>
            </a:extLst>
          </p:cNvPr>
          <p:cNvSpPr>
            <a:spLocks noGrp="1"/>
          </p:cNvSpPr>
          <p:nvPr>
            <p:ph type="title"/>
          </p:nvPr>
        </p:nvSpPr>
        <p:spPr>
          <a:xfrm>
            <a:off x="212036" y="208575"/>
            <a:ext cx="8353530" cy="578530"/>
          </a:xfrm>
        </p:spPr>
        <p:txBody>
          <a:bodyPr>
            <a:normAutofit fontScale="90000"/>
          </a:bodyPr>
          <a:lstStyle/>
          <a:p>
            <a:r>
              <a:rPr lang="en-US" dirty="0"/>
              <a:t>Description du </a:t>
            </a:r>
            <a:r>
              <a:rPr lang="en-US" dirty="0" err="1"/>
              <a:t>processus</a:t>
            </a:r>
            <a:endParaRPr lang="en-US" dirty="0"/>
          </a:p>
        </p:txBody>
      </p:sp>
      <p:pic>
        <p:nvPicPr>
          <p:cNvPr id="3" name="Picture 8" descr="Mali | Global Education Cluster">
            <a:extLst>
              <a:ext uri="{FF2B5EF4-FFF2-40B4-BE49-F238E27FC236}">
                <a16:creationId xmlns:a16="http://schemas.microsoft.com/office/drawing/2014/main" id="{C920DFB7-69E8-B14C-9C48-ED836F45B8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5260" y="0"/>
            <a:ext cx="1911460" cy="99568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E1A76E9-CC74-F747-BA63-19E12388DB30}"/>
              </a:ext>
            </a:extLst>
          </p:cNvPr>
          <p:cNvSpPr txBox="1"/>
          <p:nvPr/>
        </p:nvSpPr>
        <p:spPr>
          <a:xfrm>
            <a:off x="212036" y="1442795"/>
            <a:ext cx="11496259" cy="4401205"/>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r>
              <a:rPr kumimoji="0" lang="en-US" sz="2000" b="0" i="0" u="none" strike="noStrike" kern="1200" cap="none" spc="0" normalizeH="0" baseline="0" noProof="0" dirty="0">
                <a:ln>
                  <a:noFill/>
                </a:ln>
                <a:solidFill>
                  <a:srgbClr val="000000"/>
                </a:solidFill>
                <a:effectLst/>
                <a:uLnTx/>
                <a:uFillTx/>
                <a:latin typeface="Arial"/>
                <a:ea typeface="+mn-ea"/>
                <a:cs typeface="+mn-cs"/>
              </a:rPr>
              <a:t>Formation des members du GTTE EC-</a:t>
            </a:r>
            <a:r>
              <a:rPr kumimoji="0" lang="en-US" sz="2000" b="0" i="0" u="none" strike="noStrike" kern="1200" cap="none" spc="0" normalizeH="0" baseline="0" noProof="0" dirty="0" err="1">
                <a:ln>
                  <a:noFill/>
                </a:ln>
                <a:solidFill>
                  <a:srgbClr val="000000"/>
                </a:solidFill>
                <a:effectLst/>
                <a:uLnTx/>
                <a:uFillTx/>
                <a:latin typeface="Arial"/>
                <a:ea typeface="+mn-ea"/>
                <a:cs typeface="+mn-cs"/>
              </a:rPr>
              <a:t>CPAoR</a:t>
            </a:r>
            <a:r>
              <a:rPr kumimoji="0" lang="en-US" sz="2000" b="0" i="0" u="none" strike="noStrike" kern="1200" cap="none" spc="0" normalizeH="0" baseline="0" noProof="0" dirty="0">
                <a:ln>
                  <a:noFill/>
                </a:ln>
                <a:solidFill>
                  <a:srgbClr val="000000"/>
                </a:solidFill>
                <a:effectLst/>
                <a:uLnTx/>
                <a:uFillTx/>
                <a:latin typeface="Arial"/>
                <a:ea typeface="+mn-ea"/>
                <a:cs typeface="+mn-cs"/>
              </a:rPr>
              <a:t> sur la </a:t>
            </a:r>
            <a:r>
              <a:rPr kumimoji="0" lang="en-US" sz="2000" b="0" i="0" u="none" strike="noStrike" kern="1200" cap="none" spc="0" normalizeH="0" baseline="0" noProof="0" dirty="0" err="1">
                <a:ln>
                  <a:noFill/>
                </a:ln>
                <a:solidFill>
                  <a:srgbClr val="000000"/>
                </a:solidFill>
                <a:effectLst/>
                <a:uLnTx/>
                <a:uFillTx/>
                <a:latin typeface="Arial"/>
                <a:ea typeface="+mn-ea"/>
                <a:cs typeface="+mn-cs"/>
              </a:rPr>
              <a:t>méthodologie</a:t>
            </a:r>
            <a:r>
              <a:rPr kumimoji="0" lang="en-US" sz="2000" b="0" i="0" u="none" strike="noStrike" kern="1200" cap="none" spc="0" normalizeH="0" baseline="0" noProof="0" dirty="0">
                <a:ln>
                  <a:noFill/>
                </a:ln>
                <a:solidFill>
                  <a:srgbClr val="000000"/>
                </a:solidFill>
                <a:effectLst/>
                <a:uLnTx/>
                <a:uFillTx/>
                <a:latin typeface="Arial"/>
                <a:ea typeface="+mn-ea"/>
                <a:cs typeface="+mn-cs"/>
              </a:rPr>
              <a:t> de </a:t>
            </a:r>
            <a:r>
              <a:rPr kumimoji="0" lang="en-US" sz="2000" b="0" i="0" u="none" strike="noStrike" kern="1200" cap="none" spc="0" normalizeH="0" baseline="0" noProof="0" dirty="0" err="1">
                <a:ln>
                  <a:noFill/>
                </a:ln>
                <a:solidFill>
                  <a:srgbClr val="000000"/>
                </a:solidFill>
                <a:effectLst/>
                <a:uLnTx/>
                <a:uFillTx/>
                <a:latin typeface="Arial"/>
                <a:ea typeface="+mn-ea"/>
                <a:cs typeface="+mn-cs"/>
              </a:rPr>
              <a:t>l’évaluation</a:t>
            </a:r>
            <a:r>
              <a:rPr kumimoji="0" lang="en-US" sz="2000" b="0" i="0" u="none" strike="noStrike" kern="1200" cap="none" spc="0" normalizeH="0" baseline="0" noProof="0" dirty="0">
                <a:ln>
                  <a:noFill/>
                </a:ln>
                <a:solidFill>
                  <a:srgbClr val="000000"/>
                </a:solidFill>
                <a:effectLst/>
                <a:uLnTx/>
                <a:uFillTx/>
                <a:latin typeface="Arial"/>
                <a:ea typeface="+mn-ea"/>
                <a:cs typeface="+mn-cs"/>
              </a:rPr>
              <a:t> par le GEC </a:t>
            </a:r>
          </a:p>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endParaRPr kumimoji="0" lang="en-US" sz="2000" b="0" i="0" u="none" strike="noStrike" kern="1200" cap="none" spc="0" normalizeH="0" baseline="0" noProof="0" dirty="0">
              <a:ln>
                <a:noFill/>
              </a:ln>
              <a:solidFill>
                <a:srgbClr val="000000"/>
              </a:solidFill>
              <a:effectLst/>
              <a:uLnTx/>
              <a:uFillTx/>
              <a:latin typeface="Arial"/>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r>
              <a:rPr kumimoji="0" lang="en-AU" sz="2000" b="0" i="0" u="none" strike="noStrike" kern="1200" cap="none" spc="0" normalizeH="0" baseline="0" noProof="0" dirty="0" err="1">
                <a:ln>
                  <a:noFill/>
                </a:ln>
                <a:solidFill>
                  <a:srgbClr val="000000"/>
                </a:solidFill>
                <a:effectLst/>
                <a:uLnTx/>
                <a:uFillTx/>
                <a:latin typeface="Arial"/>
                <a:ea typeface="+mn-ea"/>
                <a:cs typeface="+mn-cs"/>
              </a:rPr>
              <a:t>Mise</a:t>
            </a:r>
            <a:r>
              <a:rPr kumimoji="0" lang="en-AU" sz="2000" b="0" i="0" u="none" strike="noStrike" kern="1200" cap="none" spc="0" normalizeH="0" baseline="0" noProof="0" dirty="0">
                <a:ln>
                  <a:noFill/>
                </a:ln>
                <a:solidFill>
                  <a:srgbClr val="000000"/>
                </a:solidFill>
                <a:effectLst/>
                <a:uLnTx/>
                <a:uFillTx/>
                <a:latin typeface="Arial"/>
                <a:ea typeface="+mn-ea"/>
                <a:cs typeface="+mn-cs"/>
              </a:rPr>
              <a:t> </a:t>
            </a:r>
            <a:r>
              <a:rPr kumimoji="0" lang="en-AU" sz="2000" b="0" i="0" u="none" strike="noStrike" kern="1200" cap="none" spc="0" normalizeH="0" baseline="0" noProof="0" dirty="0" err="1">
                <a:ln>
                  <a:noFill/>
                </a:ln>
                <a:solidFill>
                  <a:srgbClr val="000000"/>
                </a:solidFill>
                <a:effectLst/>
                <a:uLnTx/>
                <a:uFillTx/>
                <a:latin typeface="Arial"/>
                <a:ea typeface="+mn-ea"/>
                <a:cs typeface="+mn-cs"/>
              </a:rPr>
              <a:t>en</a:t>
            </a:r>
            <a:r>
              <a:rPr kumimoji="0" lang="en-AU" sz="2000" b="0" i="0" u="none" strike="noStrike" kern="1200" cap="none" spc="0" normalizeH="0" baseline="0" noProof="0" dirty="0">
                <a:ln>
                  <a:noFill/>
                </a:ln>
                <a:solidFill>
                  <a:srgbClr val="000000"/>
                </a:solidFill>
                <a:effectLst/>
                <a:uLnTx/>
                <a:uFillTx/>
                <a:latin typeface="Arial"/>
                <a:ea typeface="+mn-ea"/>
                <a:cs typeface="+mn-cs"/>
              </a:rPr>
              <a:t> place </a:t>
            </a:r>
            <a:r>
              <a:rPr kumimoji="0" lang="en-AU" sz="2000" b="0" i="0" u="none" strike="noStrike" kern="1200" cap="none" spc="0" normalizeH="0" baseline="0" noProof="0" dirty="0" err="1">
                <a:ln>
                  <a:noFill/>
                </a:ln>
                <a:solidFill>
                  <a:srgbClr val="000000"/>
                </a:solidFill>
                <a:effectLst/>
                <a:uLnTx/>
                <a:uFillTx/>
                <a:latin typeface="Arial"/>
                <a:ea typeface="+mn-ea"/>
                <a:cs typeface="+mn-cs"/>
              </a:rPr>
              <a:t>conjointe</a:t>
            </a:r>
            <a:r>
              <a:rPr kumimoji="0" lang="en-AU" sz="2000" b="0" i="0" u="none" strike="noStrike" kern="1200" cap="none" spc="0" normalizeH="0" baseline="0" noProof="0" dirty="0">
                <a:ln>
                  <a:noFill/>
                </a:ln>
                <a:solidFill>
                  <a:srgbClr val="000000"/>
                </a:solidFill>
                <a:effectLst/>
                <a:uLnTx/>
                <a:uFillTx/>
                <a:latin typeface="Arial"/>
                <a:ea typeface="+mn-ea"/>
                <a:cs typeface="+mn-cs"/>
              </a:rPr>
              <a:t> du Groupe de travail Technique evaluation-Education-</a:t>
            </a:r>
            <a:r>
              <a:rPr kumimoji="0" lang="en-AU" sz="2000" b="0" i="0" u="none" strike="noStrike" kern="1200" cap="none" spc="0" normalizeH="0" baseline="0" noProof="0" dirty="0" err="1">
                <a:ln>
                  <a:noFill/>
                </a:ln>
                <a:solidFill>
                  <a:srgbClr val="000000"/>
                </a:solidFill>
                <a:effectLst/>
                <a:uLnTx/>
                <a:uFillTx/>
                <a:latin typeface="Arial"/>
                <a:ea typeface="+mn-ea"/>
                <a:cs typeface="+mn-cs"/>
              </a:rPr>
              <a:t>CPAoR</a:t>
            </a:r>
            <a:r>
              <a:rPr kumimoji="0" lang="en-AU" sz="2000" b="0" i="0" u="none" strike="noStrike" kern="1200" cap="none" spc="0" normalizeH="0" baseline="0" noProof="0" dirty="0">
                <a:ln>
                  <a:noFill/>
                </a:ln>
                <a:solidFill>
                  <a:srgbClr val="000000"/>
                </a:solidFill>
                <a:effectLst/>
                <a:uLnTx/>
                <a:uFillTx/>
                <a:latin typeface="Arial"/>
                <a:ea typeface="+mn-ea"/>
                <a:cs typeface="+mn-cs"/>
              </a:rPr>
              <a:t> (GTTE-EC /</a:t>
            </a:r>
            <a:r>
              <a:rPr kumimoji="0" lang="en-AU" sz="2000" b="0" i="0" u="none" strike="noStrike" kern="1200" cap="none" spc="0" normalizeH="0" baseline="0" noProof="0" dirty="0" err="1">
                <a:ln>
                  <a:noFill/>
                </a:ln>
                <a:solidFill>
                  <a:srgbClr val="000000"/>
                </a:solidFill>
                <a:effectLst/>
                <a:uLnTx/>
                <a:uFillTx/>
                <a:latin typeface="Arial"/>
                <a:ea typeface="+mn-ea"/>
                <a:cs typeface="+mn-cs"/>
              </a:rPr>
              <a:t>CPAoR</a:t>
            </a:r>
            <a:r>
              <a:rPr kumimoji="0" lang="en-AU" sz="2000" b="0" i="0" u="none" strike="noStrike" kern="1200" cap="none" spc="0" normalizeH="0" baseline="0" noProof="0" dirty="0">
                <a:ln>
                  <a:noFill/>
                </a:ln>
                <a:solidFill>
                  <a:srgbClr val="000000"/>
                </a:solidFill>
                <a:effectLst/>
                <a:uLnTx/>
                <a:uFillTx/>
                <a:latin typeface="Arial"/>
                <a:ea typeface="+mn-ea"/>
                <a:cs typeface="+mn-cs"/>
              </a:rPr>
              <a:t>)</a:t>
            </a:r>
          </a:p>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endParaRPr kumimoji="0" lang="en-AU" sz="2000" b="0" i="0" u="none" strike="noStrike" kern="1200" cap="none" spc="0" normalizeH="0" baseline="0" noProof="0" dirty="0">
              <a:ln>
                <a:noFill/>
              </a:ln>
              <a:solidFill>
                <a:srgbClr val="000000"/>
              </a:solidFill>
              <a:effectLst/>
              <a:uLnTx/>
              <a:uFillTx/>
              <a:latin typeface="Arial"/>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r>
              <a:rPr kumimoji="0" lang="en-AU" sz="2000" b="0" i="0" u="none" strike="noStrike" kern="1200" cap="none" spc="0" normalizeH="0" baseline="0" noProof="0" dirty="0">
                <a:ln>
                  <a:noFill/>
                </a:ln>
                <a:solidFill>
                  <a:srgbClr val="000000"/>
                </a:solidFill>
                <a:effectLst/>
                <a:uLnTx/>
                <a:uFillTx/>
                <a:latin typeface="Arial"/>
                <a:ea typeface="+mn-ea"/>
                <a:cs typeface="+mn-cs"/>
              </a:rPr>
              <a:t>Elaboration </a:t>
            </a:r>
            <a:r>
              <a:rPr kumimoji="0" lang="en-AU" sz="2000" b="0" i="0" u="none" strike="noStrike" kern="1200" cap="none" spc="0" normalizeH="0" baseline="0" noProof="0" dirty="0" err="1">
                <a:ln>
                  <a:noFill/>
                </a:ln>
                <a:solidFill>
                  <a:srgbClr val="000000"/>
                </a:solidFill>
                <a:effectLst/>
                <a:uLnTx/>
                <a:uFillTx/>
                <a:latin typeface="Arial"/>
                <a:ea typeface="+mn-ea"/>
                <a:cs typeface="+mn-cs"/>
              </a:rPr>
              <a:t>conjointe</a:t>
            </a:r>
            <a:r>
              <a:rPr kumimoji="0" lang="en-AU" sz="2000" b="0" i="0" u="none" strike="noStrike" kern="1200" cap="none" spc="0" normalizeH="0" baseline="0" noProof="0" dirty="0">
                <a:ln>
                  <a:noFill/>
                </a:ln>
                <a:solidFill>
                  <a:srgbClr val="000000"/>
                </a:solidFill>
                <a:effectLst/>
                <a:uLnTx/>
                <a:uFillTx/>
                <a:latin typeface="Arial"/>
                <a:ea typeface="+mn-ea"/>
                <a:cs typeface="+mn-cs"/>
              </a:rPr>
              <a:t> du cadre </a:t>
            </a:r>
            <a:r>
              <a:rPr kumimoji="0" lang="en-AU" sz="2000" b="0" i="0" u="none" strike="noStrike" kern="1200" cap="none" spc="0" normalizeH="0" baseline="0" noProof="0" dirty="0" err="1">
                <a:ln>
                  <a:noFill/>
                </a:ln>
                <a:solidFill>
                  <a:srgbClr val="000000"/>
                </a:solidFill>
                <a:effectLst/>
                <a:uLnTx/>
                <a:uFillTx/>
                <a:latin typeface="Arial"/>
                <a:ea typeface="+mn-ea"/>
                <a:cs typeface="+mn-cs"/>
              </a:rPr>
              <a:t>d’évaluation</a:t>
            </a:r>
            <a:r>
              <a:rPr kumimoji="0" lang="en-AU" sz="2000" b="0" i="0" u="none" strike="noStrike" kern="1200" cap="none" spc="0" normalizeH="0" baseline="0" noProof="0" dirty="0">
                <a:ln>
                  <a:noFill/>
                </a:ln>
                <a:solidFill>
                  <a:srgbClr val="000000"/>
                </a:solidFill>
                <a:effectLst/>
                <a:uLnTx/>
                <a:uFillTx/>
                <a:latin typeface="Arial"/>
                <a:ea typeface="+mn-ea"/>
                <a:cs typeface="+mn-cs"/>
              </a:rPr>
              <a:t> avec </a:t>
            </a:r>
            <a:r>
              <a:rPr kumimoji="0" lang="en-AU" sz="2000" b="0" i="0" u="none" strike="noStrike" kern="1200" cap="none" spc="0" normalizeH="0" baseline="0" noProof="0" dirty="0" err="1">
                <a:ln>
                  <a:noFill/>
                </a:ln>
                <a:solidFill>
                  <a:srgbClr val="000000"/>
                </a:solidFill>
                <a:effectLst/>
                <a:uLnTx/>
                <a:uFillTx/>
                <a:latin typeface="Arial"/>
                <a:ea typeface="+mn-ea"/>
                <a:cs typeface="+mn-cs"/>
              </a:rPr>
              <a:t>accompagnement</a:t>
            </a:r>
            <a:r>
              <a:rPr kumimoji="0" lang="en-AU" sz="2000" b="0" i="0" u="none" strike="noStrike" kern="1200" cap="none" spc="0" normalizeH="0" baseline="0" noProof="0" dirty="0">
                <a:ln>
                  <a:noFill/>
                </a:ln>
                <a:solidFill>
                  <a:srgbClr val="000000"/>
                </a:solidFill>
                <a:effectLst/>
                <a:uLnTx/>
                <a:uFillTx/>
                <a:latin typeface="Arial"/>
                <a:ea typeface="+mn-ea"/>
                <a:cs typeface="+mn-cs"/>
              </a:rPr>
              <a:t> REACH</a:t>
            </a:r>
          </a:p>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endParaRPr kumimoji="0" lang="en-AU" sz="2000" b="0" i="0" u="none" strike="noStrike" kern="1200" cap="none" spc="0" normalizeH="0" baseline="0" noProof="0" dirty="0">
              <a:ln>
                <a:noFill/>
              </a:ln>
              <a:solidFill>
                <a:srgbClr val="000000"/>
              </a:solidFill>
              <a:effectLst/>
              <a:uLnTx/>
              <a:uFillTx/>
              <a:latin typeface="Arial"/>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r>
              <a:rPr kumimoji="0" lang="en-AU" sz="2000" b="0" i="0" u="none" strike="noStrike" kern="1200" cap="none" spc="0" normalizeH="0" baseline="0" noProof="0" dirty="0">
                <a:ln>
                  <a:noFill/>
                </a:ln>
                <a:solidFill>
                  <a:srgbClr val="000000"/>
                </a:solidFill>
                <a:effectLst/>
                <a:uLnTx/>
                <a:uFillTx/>
                <a:latin typeface="Arial"/>
                <a:ea typeface="+mn-ea"/>
                <a:cs typeface="+mn-cs"/>
              </a:rPr>
              <a:t>Elaboration </a:t>
            </a:r>
            <a:r>
              <a:rPr kumimoji="0" lang="en-AU" sz="2000" b="0" i="0" u="none" strike="noStrike" kern="1200" cap="none" spc="0" normalizeH="0" baseline="0" noProof="0" dirty="0" err="1">
                <a:ln>
                  <a:noFill/>
                </a:ln>
                <a:solidFill>
                  <a:srgbClr val="000000"/>
                </a:solidFill>
                <a:effectLst/>
                <a:uLnTx/>
                <a:uFillTx/>
                <a:latin typeface="Arial"/>
                <a:ea typeface="+mn-ea"/>
                <a:cs typeface="+mn-cs"/>
              </a:rPr>
              <a:t>conjointe</a:t>
            </a:r>
            <a:r>
              <a:rPr kumimoji="0" lang="en-AU" sz="2000" b="0" i="0" u="none" strike="noStrike" kern="1200" cap="none" spc="0" normalizeH="0" baseline="0" noProof="0" dirty="0">
                <a:ln>
                  <a:noFill/>
                </a:ln>
                <a:solidFill>
                  <a:srgbClr val="000000"/>
                </a:solidFill>
                <a:effectLst/>
                <a:uLnTx/>
                <a:uFillTx/>
                <a:latin typeface="Arial"/>
                <a:ea typeface="+mn-ea"/>
                <a:cs typeface="+mn-cs"/>
              </a:rPr>
              <a:t> du plan de travail </a:t>
            </a:r>
          </a:p>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endParaRPr kumimoji="0" lang="en-AU" sz="2000" b="0" i="0" u="none" strike="noStrike" kern="1200" cap="none" spc="0" normalizeH="0" baseline="0" noProof="0" dirty="0">
              <a:ln>
                <a:noFill/>
              </a:ln>
              <a:solidFill>
                <a:srgbClr val="000000"/>
              </a:solidFill>
              <a:effectLst/>
              <a:uLnTx/>
              <a:uFillTx/>
              <a:latin typeface="Arial"/>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r>
              <a:rPr kumimoji="0" lang="en-AU" sz="2000" b="0" i="0" u="none" strike="noStrike" kern="1200" cap="none" spc="0" normalizeH="0" baseline="0" noProof="0" dirty="0">
                <a:ln>
                  <a:noFill/>
                </a:ln>
                <a:solidFill>
                  <a:srgbClr val="000000"/>
                </a:solidFill>
                <a:effectLst/>
                <a:uLnTx/>
                <a:uFillTx/>
                <a:latin typeface="Arial"/>
                <a:ea typeface="+mn-ea"/>
                <a:cs typeface="+mn-cs"/>
              </a:rPr>
              <a:t>Finalisation des </a:t>
            </a:r>
            <a:r>
              <a:rPr kumimoji="0" lang="en-AU" sz="2000" b="0" i="0" u="none" strike="noStrike" kern="1200" cap="none" spc="0" normalizeH="0" baseline="0" noProof="0" dirty="0" err="1">
                <a:ln>
                  <a:noFill/>
                </a:ln>
                <a:solidFill>
                  <a:srgbClr val="000000"/>
                </a:solidFill>
                <a:effectLst/>
                <a:uLnTx/>
                <a:uFillTx/>
                <a:latin typeface="Arial"/>
                <a:ea typeface="+mn-ea"/>
                <a:cs typeface="+mn-cs"/>
              </a:rPr>
              <a:t>TdR</a:t>
            </a:r>
            <a:r>
              <a:rPr kumimoji="0" lang="en-AU" sz="2000" b="0" i="0" u="none" strike="noStrike" kern="1200" cap="none" spc="0" normalizeH="0" baseline="0" noProof="0" dirty="0">
                <a:ln>
                  <a:noFill/>
                </a:ln>
                <a:solidFill>
                  <a:srgbClr val="000000"/>
                </a:solidFill>
                <a:effectLst/>
                <a:uLnTx/>
                <a:uFillTx/>
                <a:latin typeface="Arial"/>
                <a:ea typeface="+mn-ea"/>
                <a:cs typeface="+mn-cs"/>
              </a:rPr>
              <a:t> de </a:t>
            </a:r>
            <a:r>
              <a:rPr kumimoji="0" lang="en-AU" sz="2000" b="0" i="0" u="none" strike="noStrike" kern="1200" cap="none" spc="0" normalizeH="0" baseline="0" noProof="0" dirty="0" err="1">
                <a:ln>
                  <a:noFill/>
                </a:ln>
                <a:solidFill>
                  <a:srgbClr val="000000"/>
                </a:solidFill>
                <a:effectLst/>
                <a:uLnTx/>
                <a:uFillTx/>
                <a:latin typeface="Arial"/>
                <a:ea typeface="+mn-ea"/>
                <a:cs typeface="+mn-cs"/>
              </a:rPr>
              <a:t>l’évaluation</a:t>
            </a:r>
            <a:endParaRPr kumimoji="0" lang="en-AU" sz="2000" b="0" i="0" u="none" strike="noStrike" kern="1200" cap="none" spc="0" normalizeH="0" baseline="0" noProof="0" dirty="0">
              <a:ln>
                <a:noFill/>
              </a:ln>
              <a:solidFill>
                <a:srgbClr val="000000"/>
              </a:solidFill>
              <a:effectLst/>
              <a:uLnTx/>
              <a:uFillTx/>
              <a:latin typeface="Arial"/>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endParaRPr kumimoji="0" lang="en-AU" sz="2000" b="0" i="0" u="none" strike="noStrike" kern="1200" cap="none" spc="0" normalizeH="0" baseline="0" noProof="0" dirty="0">
              <a:ln>
                <a:noFill/>
              </a:ln>
              <a:solidFill>
                <a:srgbClr val="000000"/>
              </a:solidFill>
              <a:effectLst/>
              <a:uLnTx/>
              <a:uFillTx/>
              <a:latin typeface="Arial"/>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r>
              <a:rPr kumimoji="0" lang="fr-FR" sz="2000" b="0" i="0" u="none" strike="noStrike" kern="1200" cap="none" spc="0" normalizeH="0" baseline="0" noProof="0" dirty="0">
                <a:ln>
                  <a:noFill/>
                </a:ln>
                <a:solidFill>
                  <a:srgbClr val="000000"/>
                </a:solidFill>
                <a:effectLst/>
                <a:uLnTx/>
                <a:uFillTx/>
                <a:latin typeface="Arial"/>
                <a:ea typeface="+mn-ea"/>
                <a:cs typeface="+mn-cs"/>
              </a:rPr>
              <a:t>Déploiement</a:t>
            </a:r>
            <a:r>
              <a:rPr kumimoji="0" lang="en-AU" sz="2000" b="0" i="0" u="none" strike="noStrike" kern="1200" cap="none" spc="0" normalizeH="0" baseline="0" noProof="0" dirty="0">
                <a:ln>
                  <a:noFill/>
                </a:ln>
                <a:solidFill>
                  <a:srgbClr val="000000"/>
                </a:solidFill>
                <a:effectLst/>
                <a:uLnTx/>
                <a:uFillTx/>
                <a:latin typeface="Arial"/>
                <a:ea typeface="+mn-ea"/>
                <a:cs typeface="+mn-cs"/>
              </a:rPr>
              <a:t> des </a:t>
            </a:r>
            <a:r>
              <a:rPr kumimoji="0" lang="en-AU" sz="2000" b="0" i="0" u="none" strike="noStrike" kern="1200" cap="none" spc="0" normalizeH="0" baseline="0" noProof="0" dirty="0" err="1">
                <a:ln>
                  <a:noFill/>
                </a:ln>
                <a:solidFill>
                  <a:srgbClr val="000000"/>
                </a:solidFill>
                <a:effectLst/>
                <a:uLnTx/>
                <a:uFillTx/>
                <a:latin typeface="Arial"/>
                <a:ea typeface="+mn-ea"/>
                <a:cs typeface="+mn-cs"/>
              </a:rPr>
              <a:t>collecteurs</a:t>
            </a:r>
            <a:r>
              <a:rPr kumimoji="0" lang="en-AU" sz="2000" b="0" i="0" u="none" strike="noStrike" kern="1200" cap="none" spc="0" normalizeH="0" baseline="0" noProof="0" dirty="0">
                <a:ln>
                  <a:noFill/>
                </a:ln>
                <a:solidFill>
                  <a:srgbClr val="000000"/>
                </a:solidFill>
                <a:effectLst/>
                <a:uLnTx/>
                <a:uFillTx/>
                <a:latin typeface="Arial"/>
                <a:ea typeface="+mn-ea"/>
                <a:cs typeface="+mn-cs"/>
              </a:rPr>
              <a:t> members du cluster Education</a:t>
            </a:r>
          </a:p>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endParaRPr kumimoji="0" lang="en-AU" sz="2000" b="0" i="0" u="none" strike="noStrike" kern="1200" cap="none" spc="0" normalizeH="0" baseline="0" noProof="0" dirty="0">
              <a:ln>
                <a:noFill/>
              </a:ln>
              <a:solidFill>
                <a:srgbClr val="000000"/>
              </a:solidFill>
              <a:effectLst/>
              <a:uLnTx/>
              <a:uFillTx/>
              <a:latin typeface="Arial"/>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2" charset="2"/>
              <a:buChar char=""/>
              <a:tabLst/>
              <a:defRPr/>
            </a:pPr>
            <a:r>
              <a:rPr kumimoji="0" lang="en-AU" sz="2000" b="0" i="0" u="none" strike="noStrike" kern="1200" cap="none" spc="0" normalizeH="0" baseline="0" noProof="0" dirty="0" err="1">
                <a:ln>
                  <a:noFill/>
                </a:ln>
                <a:solidFill>
                  <a:srgbClr val="000000"/>
                </a:solidFill>
                <a:effectLst/>
                <a:uLnTx/>
                <a:uFillTx/>
                <a:latin typeface="Arial"/>
                <a:ea typeface="+mn-ea"/>
                <a:cs typeface="+mn-cs"/>
              </a:rPr>
              <a:t>Mise</a:t>
            </a:r>
            <a:r>
              <a:rPr kumimoji="0" lang="en-AU" sz="2000" b="0" i="0" u="none" strike="noStrike" kern="1200" cap="none" spc="0" normalizeH="0" baseline="0" noProof="0" dirty="0">
                <a:ln>
                  <a:noFill/>
                </a:ln>
                <a:solidFill>
                  <a:srgbClr val="000000"/>
                </a:solidFill>
                <a:effectLst/>
                <a:uLnTx/>
                <a:uFillTx/>
                <a:latin typeface="Arial"/>
                <a:ea typeface="+mn-ea"/>
                <a:cs typeface="+mn-cs"/>
              </a:rPr>
              <a:t> </a:t>
            </a:r>
            <a:r>
              <a:rPr kumimoji="0" lang="en-AU" sz="2000" b="0" i="0" u="none" strike="noStrike" kern="1200" cap="none" spc="0" normalizeH="0" baseline="0" noProof="0" dirty="0" err="1">
                <a:ln>
                  <a:noFill/>
                </a:ln>
                <a:solidFill>
                  <a:srgbClr val="000000"/>
                </a:solidFill>
                <a:effectLst/>
                <a:uLnTx/>
                <a:uFillTx/>
                <a:latin typeface="Arial"/>
                <a:ea typeface="+mn-ea"/>
                <a:cs typeface="+mn-cs"/>
              </a:rPr>
              <a:t>en</a:t>
            </a:r>
            <a:r>
              <a:rPr kumimoji="0" lang="en-AU" sz="2000" b="0" i="0" u="none" strike="noStrike" kern="1200" cap="none" spc="0" normalizeH="0" baseline="0" noProof="0" dirty="0">
                <a:ln>
                  <a:noFill/>
                </a:ln>
                <a:solidFill>
                  <a:srgbClr val="000000"/>
                </a:solidFill>
                <a:effectLst/>
                <a:uLnTx/>
                <a:uFillTx/>
                <a:latin typeface="Arial"/>
                <a:ea typeface="+mn-ea"/>
                <a:cs typeface="+mn-cs"/>
              </a:rPr>
              <a:t> place d’un </a:t>
            </a:r>
            <a:r>
              <a:rPr kumimoji="0" lang="en-AU" sz="2000" b="0" i="0" u="none" strike="noStrike" kern="1200" cap="none" spc="0" normalizeH="0" baseline="0" noProof="0" dirty="0" err="1">
                <a:ln>
                  <a:noFill/>
                </a:ln>
                <a:solidFill>
                  <a:srgbClr val="000000"/>
                </a:solidFill>
                <a:effectLst/>
                <a:uLnTx/>
                <a:uFillTx/>
                <a:latin typeface="Arial"/>
                <a:ea typeface="+mn-ea"/>
                <a:cs typeface="+mn-cs"/>
              </a:rPr>
              <a:t>groupe</a:t>
            </a:r>
            <a:r>
              <a:rPr kumimoji="0" lang="en-AU" sz="2000" b="0" i="0" u="none" strike="noStrike" kern="1200" cap="none" spc="0" normalizeH="0" baseline="0" noProof="0" dirty="0">
                <a:ln>
                  <a:noFill/>
                </a:ln>
                <a:solidFill>
                  <a:srgbClr val="000000"/>
                </a:solidFill>
                <a:effectLst/>
                <a:uLnTx/>
                <a:uFillTx/>
                <a:latin typeface="Arial"/>
                <a:ea typeface="+mn-ea"/>
                <a:cs typeface="+mn-cs"/>
              </a:rPr>
              <a:t> bipartite pour </a:t>
            </a:r>
            <a:r>
              <a:rPr kumimoji="0" lang="en-AU" sz="2000" b="0" i="0" u="none" strike="noStrike" kern="1200" cap="none" spc="0" normalizeH="0" baseline="0" noProof="0" dirty="0" err="1">
                <a:ln>
                  <a:noFill/>
                </a:ln>
                <a:solidFill>
                  <a:srgbClr val="000000"/>
                </a:solidFill>
                <a:effectLst/>
                <a:uLnTx/>
                <a:uFillTx/>
                <a:latin typeface="Arial"/>
                <a:ea typeface="+mn-ea"/>
                <a:cs typeface="+mn-cs"/>
              </a:rPr>
              <a:t>l’analyse</a:t>
            </a:r>
            <a:endParaRPr kumimoji="0" lang="en-AU" sz="20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873586827"/>
      </p:ext>
    </p:extLst>
  </p:cSld>
  <p:clrMapOvr>
    <a:masterClrMapping/>
  </p:clrMapOvr>
</p:sld>
</file>

<file path=ppt/theme/theme1.xml><?xml version="1.0" encoding="utf-8"?>
<a:theme xmlns:a="http://schemas.openxmlformats.org/drawingml/2006/main" name="Overview - Presentation">
  <a:themeElements>
    <a:clrScheme name="Custom 7">
      <a:dk1>
        <a:srgbClr val="84779B"/>
      </a:dk1>
      <a:lt1>
        <a:srgbClr val="FFFFFF"/>
      </a:lt1>
      <a:dk2>
        <a:srgbClr val="84779B"/>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2411</Words>
  <Application>Microsoft Office PowerPoint</Application>
  <PresentationFormat>Widescreen</PresentationFormat>
  <Paragraphs>287</Paragraphs>
  <Slides>31</Slides>
  <Notes>10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31</vt:i4>
      </vt:variant>
    </vt:vector>
  </HeadingPairs>
  <TitlesOfParts>
    <vt:vector size="41" baseType="lpstr">
      <vt:lpstr>Arial</vt:lpstr>
      <vt:lpstr>Calibri</vt:lpstr>
      <vt:lpstr>Calibri Light</vt:lpstr>
      <vt:lpstr>Cambria</vt:lpstr>
      <vt:lpstr>Courier New</vt:lpstr>
      <vt:lpstr>Roboto-Regular</vt:lpstr>
      <vt:lpstr>Wingdings</vt:lpstr>
      <vt:lpstr>Wingdings 2</vt:lpstr>
      <vt:lpstr>Overview - Presentation</vt:lpstr>
      <vt:lpstr>Office Theme</vt:lpstr>
      <vt:lpstr>PowerPoint Presentation</vt:lpstr>
      <vt:lpstr>Agenda</vt:lpstr>
      <vt:lpstr>PowerPoint Presentation</vt:lpstr>
      <vt:lpstr>Pourquoi une collaboration PESU - ESU ?</vt:lpstr>
      <vt:lpstr>PowerPoint Presentation</vt:lpstr>
      <vt:lpstr>PowerPoint Presentation</vt:lpstr>
      <vt:lpstr>PowerPoint Presentation</vt:lpstr>
      <vt:lpstr>Plan de la présentation</vt:lpstr>
      <vt:lpstr>Description du processus</vt:lpstr>
      <vt:lpstr>Avantages</vt:lpstr>
      <vt:lpstr>Limites</vt:lpstr>
      <vt:lpstr>Défis</vt:lpstr>
      <vt:lpstr>Recommendations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Background et contexte</vt:lpstr>
      <vt:lpstr>Coordination PESU-ESU</vt:lpstr>
      <vt:lpstr>Coordination PESU-ESU</vt:lpstr>
      <vt:lpstr>Défis pour la levée des fonds</vt:lpstr>
      <vt:lpstr>Recommendations PESU-ESU</vt:lpstr>
      <vt:lpstr>Discussion en plénière et questions-réponses</vt:lpstr>
      <vt:lpstr>Cadre de Collaboration dans la Coordination PESU – ESU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Louis Broutet Rocha Lima</dc:creator>
  <cp:lastModifiedBy>Diallo, Adama</cp:lastModifiedBy>
  <cp:revision>43</cp:revision>
  <dcterms:created xsi:type="dcterms:W3CDTF">2022-09-01T13:55:35Z</dcterms:created>
  <dcterms:modified xsi:type="dcterms:W3CDTF">2022-09-20T00:19:19Z</dcterms:modified>
</cp:coreProperties>
</file>